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5" r:id="rId1"/>
  </p:sldMasterIdLst>
  <p:notesMasterIdLst>
    <p:notesMasterId r:id="rId17"/>
  </p:notesMasterIdLst>
  <p:sldIdLst>
    <p:sldId id="309" r:id="rId2"/>
    <p:sldId id="311" r:id="rId3"/>
    <p:sldId id="303" r:id="rId4"/>
    <p:sldId id="313" r:id="rId5"/>
    <p:sldId id="259" r:id="rId6"/>
    <p:sldId id="269" r:id="rId7"/>
    <p:sldId id="275" r:id="rId8"/>
    <p:sldId id="274" r:id="rId9"/>
    <p:sldId id="288" r:id="rId10"/>
    <p:sldId id="278" r:id="rId11"/>
    <p:sldId id="300" r:id="rId12"/>
    <p:sldId id="267" r:id="rId13"/>
    <p:sldId id="316" r:id="rId14"/>
    <p:sldId id="321" r:id="rId15"/>
    <p:sldId id="319" r:id="rId1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662" autoAdjust="0"/>
    <p:restoredTop sz="93081" autoAdjust="0"/>
  </p:normalViewPr>
  <p:slideViewPr>
    <p:cSldViewPr>
      <p:cViewPr>
        <p:scale>
          <a:sx n="75" d="100"/>
          <a:sy n="75" d="100"/>
        </p:scale>
        <p:origin x="-1434" y="1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B86C46A-9022-46D4-8184-38B81B1DCDA7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FC69522-8A84-431A-8FA6-96A4864AA5BB}">
      <dgm:prSet phldrT="[Текст]" custT="1"/>
      <dgm:spPr/>
      <dgm:t>
        <a:bodyPr/>
        <a:lstStyle/>
        <a:p>
          <a:r>
            <a:rPr lang="uk-UA" sz="2400" b="1" dirty="0" smtClean="0"/>
            <a:t>               </a:t>
          </a:r>
          <a:r>
            <a:rPr lang="en-US" sz="2400" b="1" dirty="0" smtClean="0"/>
            <a:t>https://www.facebook.com/roman.yavorsky.3</a:t>
          </a:r>
          <a:endParaRPr lang="ru-RU" sz="2400" b="1" dirty="0"/>
        </a:p>
      </dgm:t>
    </dgm:pt>
    <dgm:pt modelId="{B9CB8730-74B8-4B38-B632-F0D3004E98CC}" type="parTrans" cxnId="{B2E2E431-1046-40F7-9D0F-E0782A6841E3}">
      <dgm:prSet/>
      <dgm:spPr/>
      <dgm:t>
        <a:bodyPr/>
        <a:lstStyle/>
        <a:p>
          <a:endParaRPr lang="ru-RU"/>
        </a:p>
      </dgm:t>
    </dgm:pt>
    <dgm:pt modelId="{DCA73B77-600C-4F49-827E-4122CEB270A2}" type="sibTrans" cxnId="{B2E2E431-1046-40F7-9D0F-E0782A6841E3}">
      <dgm:prSet/>
      <dgm:spPr/>
      <dgm:t>
        <a:bodyPr/>
        <a:lstStyle/>
        <a:p>
          <a:endParaRPr lang="ru-RU"/>
        </a:p>
      </dgm:t>
    </dgm:pt>
    <dgm:pt modelId="{C5B6120D-0D8F-4B0B-AD5A-477FDAFD55ED}">
      <dgm:prSet phldrT="[Текст]"/>
      <dgm:spPr/>
      <dgm:t>
        <a:bodyPr/>
        <a:lstStyle/>
        <a:p>
          <a:r>
            <a:rPr lang="uk-UA" b="1" dirty="0" smtClean="0"/>
            <a:t>      </a:t>
          </a:r>
          <a:r>
            <a:rPr lang="en-US" b="1" dirty="0" smtClean="0"/>
            <a:t>https://vk.com/robinson1795</a:t>
          </a:r>
          <a:endParaRPr lang="ru-RU" b="1" dirty="0"/>
        </a:p>
      </dgm:t>
    </dgm:pt>
    <dgm:pt modelId="{4CF6712A-3FD0-4143-B0C4-6825260589AF}" type="parTrans" cxnId="{FFB6C653-79D9-4AF5-9840-3BFCCF705F39}">
      <dgm:prSet/>
      <dgm:spPr/>
      <dgm:t>
        <a:bodyPr/>
        <a:lstStyle/>
        <a:p>
          <a:endParaRPr lang="ru-RU"/>
        </a:p>
      </dgm:t>
    </dgm:pt>
    <dgm:pt modelId="{BBF8002E-6312-4F41-9477-12FF63EDC1B9}" type="sibTrans" cxnId="{FFB6C653-79D9-4AF5-9840-3BFCCF705F39}">
      <dgm:prSet/>
      <dgm:spPr/>
      <dgm:t>
        <a:bodyPr/>
        <a:lstStyle/>
        <a:p>
          <a:endParaRPr lang="ru-RU"/>
        </a:p>
      </dgm:t>
    </dgm:pt>
    <dgm:pt modelId="{C7BF0F81-3E4E-4252-969F-6D9B814A8D4E}">
      <dgm:prSet phldrT="[Текст]"/>
      <dgm:spPr/>
      <dgm:t>
        <a:bodyPr/>
        <a:lstStyle/>
        <a:p>
          <a:r>
            <a:rPr lang="uk-UA" b="1" i="0" dirty="0" smtClean="0"/>
            <a:t>     </a:t>
          </a:r>
          <a:r>
            <a:rPr lang="en-US" b="1" i="0" dirty="0" smtClean="0"/>
            <a:t>robertogarsia1795@gmail.com</a:t>
          </a:r>
          <a:endParaRPr lang="ru-RU" dirty="0"/>
        </a:p>
      </dgm:t>
    </dgm:pt>
    <dgm:pt modelId="{235A0D06-B06A-47E2-96EF-D749414A4BF3}" type="parTrans" cxnId="{40CFB362-FD98-48B0-8A4A-A922A9B9FEAE}">
      <dgm:prSet/>
      <dgm:spPr/>
      <dgm:t>
        <a:bodyPr/>
        <a:lstStyle/>
        <a:p>
          <a:endParaRPr lang="ru-RU"/>
        </a:p>
      </dgm:t>
    </dgm:pt>
    <dgm:pt modelId="{E4D96468-7E82-4813-B45F-51DD2120B318}" type="sibTrans" cxnId="{40CFB362-FD98-48B0-8A4A-A922A9B9FEAE}">
      <dgm:prSet/>
      <dgm:spPr/>
      <dgm:t>
        <a:bodyPr/>
        <a:lstStyle/>
        <a:p>
          <a:endParaRPr lang="ru-RU"/>
        </a:p>
      </dgm:t>
    </dgm:pt>
    <dgm:pt modelId="{E26D45A1-8E7F-462D-9489-D2C5945F6ADF}" type="pres">
      <dgm:prSet presAssocID="{5B86C46A-9022-46D4-8184-38B81B1DCDA7}" presName="linearFlow" presStyleCnt="0">
        <dgm:presLayoutVars>
          <dgm:dir/>
          <dgm:resizeHandles val="exact"/>
        </dgm:presLayoutVars>
      </dgm:prSet>
      <dgm:spPr/>
    </dgm:pt>
    <dgm:pt modelId="{71A145F6-F382-4778-BC6A-3EF3C5537B61}" type="pres">
      <dgm:prSet presAssocID="{8FC69522-8A84-431A-8FA6-96A4864AA5BB}" presName="composite" presStyleCnt="0"/>
      <dgm:spPr/>
    </dgm:pt>
    <dgm:pt modelId="{4DC6B116-85B4-4DFF-BD6B-4367BA8F60FD}" type="pres">
      <dgm:prSet presAssocID="{8FC69522-8A84-431A-8FA6-96A4864AA5BB}" presName="imgShp" presStyleLbl="fgImgPlace1" presStyleIdx="0" presStyleCnt="3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FA87B64E-DBAC-4ED7-B4B5-B6F10D3F42D9}" type="pres">
      <dgm:prSet presAssocID="{8FC69522-8A84-431A-8FA6-96A4864AA5BB}" presName="txShp" presStyleLbl="node1" presStyleIdx="0" presStyleCnt="3" custScaleX="14670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8456476-163B-4B81-B274-D324815F7B41}" type="pres">
      <dgm:prSet presAssocID="{DCA73B77-600C-4F49-827E-4122CEB270A2}" presName="spacing" presStyleCnt="0"/>
      <dgm:spPr/>
    </dgm:pt>
    <dgm:pt modelId="{BA6C0D7C-093D-4D8E-822C-FD2CB1E8304F}" type="pres">
      <dgm:prSet presAssocID="{C5B6120D-0D8F-4B0B-AD5A-477FDAFD55ED}" presName="composite" presStyleCnt="0"/>
      <dgm:spPr/>
    </dgm:pt>
    <dgm:pt modelId="{06BD4DC6-A4E7-4FA8-9F22-7CD878FDB675}" type="pres">
      <dgm:prSet presAssocID="{C5B6120D-0D8F-4B0B-AD5A-477FDAFD55ED}" presName="imgShp" presStyleLbl="fgImgPlace1" presStyleIdx="1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1B9DDB17-8FB1-48C0-904F-69059F5F1E69}" type="pres">
      <dgm:prSet presAssocID="{C5B6120D-0D8F-4B0B-AD5A-477FDAFD55ED}" presName="txShp" presStyleLbl="node1" presStyleIdx="1" presStyleCnt="3" custScaleX="14775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F3748E4-DABB-4351-8EFD-7A66AD082F04}" type="pres">
      <dgm:prSet presAssocID="{BBF8002E-6312-4F41-9477-12FF63EDC1B9}" presName="spacing" presStyleCnt="0"/>
      <dgm:spPr/>
    </dgm:pt>
    <dgm:pt modelId="{89B3160C-ACE6-4EC9-A279-D3E833EE9793}" type="pres">
      <dgm:prSet presAssocID="{C7BF0F81-3E4E-4252-969F-6D9B814A8D4E}" presName="composite" presStyleCnt="0"/>
      <dgm:spPr/>
    </dgm:pt>
    <dgm:pt modelId="{03D314CB-2A97-4B1B-AAA3-DA402A8A320D}" type="pres">
      <dgm:prSet presAssocID="{C7BF0F81-3E4E-4252-969F-6D9B814A8D4E}" presName="imgShp" presStyleLbl="fgImgPlac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C3331947-1800-48F9-B5AA-B09DBA937CE7}" type="pres">
      <dgm:prSet presAssocID="{C7BF0F81-3E4E-4252-969F-6D9B814A8D4E}" presName="txShp" presStyleLbl="node1" presStyleIdx="2" presStyleCnt="3" custScaleX="14576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FB6C653-79D9-4AF5-9840-3BFCCF705F39}" srcId="{5B86C46A-9022-46D4-8184-38B81B1DCDA7}" destId="{C5B6120D-0D8F-4B0B-AD5A-477FDAFD55ED}" srcOrd="1" destOrd="0" parTransId="{4CF6712A-3FD0-4143-B0C4-6825260589AF}" sibTransId="{BBF8002E-6312-4F41-9477-12FF63EDC1B9}"/>
    <dgm:cxn modelId="{7F3C1C99-800B-4913-B226-27072FD23ECA}" type="presOf" srcId="{C5B6120D-0D8F-4B0B-AD5A-477FDAFD55ED}" destId="{1B9DDB17-8FB1-48C0-904F-69059F5F1E69}" srcOrd="0" destOrd="0" presId="urn:microsoft.com/office/officeart/2005/8/layout/vList3"/>
    <dgm:cxn modelId="{78938F6E-8236-4714-8A32-492E57001B4A}" type="presOf" srcId="{8FC69522-8A84-431A-8FA6-96A4864AA5BB}" destId="{FA87B64E-DBAC-4ED7-B4B5-B6F10D3F42D9}" srcOrd="0" destOrd="0" presId="urn:microsoft.com/office/officeart/2005/8/layout/vList3"/>
    <dgm:cxn modelId="{40CFB362-FD98-48B0-8A4A-A922A9B9FEAE}" srcId="{5B86C46A-9022-46D4-8184-38B81B1DCDA7}" destId="{C7BF0F81-3E4E-4252-969F-6D9B814A8D4E}" srcOrd="2" destOrd="0" parTransId="{235A0D06-B06A-47E2-96EF-D749414A4BF3}" sibTransId="{E4D96468-7E82-4813-B45F-51DD2120B318}"/>
    <dgm:cxn modelId="{B2E2E431-1046-40F7-9D0F-E0782A6841E3}" srcId="{5B86C46A-9022-46D4-8184-38B81B1DCDA7}" destId="{8FC69522-8A84-431A-8FA6-96A4864AA5BB}" srcOrd="0" destOrd="0" parTransId="{B9CB8730-74B8-4B38-B632-F0D3004E98CC}" sibTransId="{DCA73B77-600C-4F49-827E-4122CEB270A2}"/>
    <dgm:cxn modelId="{C1E43D62-C2CD-434A-A2D4-C66B18241294}" type="presOf" srcId="{C7BF0F81-3E4E-4252-969F-6D9B814A8D4E}" destId="{C3331947-1800-48F9-B5AA-B09DBA937CE7}" srcOrd="0" destOrd="0" presId="urn:microsoft.com/office/officeart/2005/8/layout/vList3"/>
    <dgm:cxn modelId="{9128C2B1-66F6-4DF8-B957-7A3ABD0C5F1D}" type="presOf" srcId="{5B86C46A-9022-46D4-8184-38B81B1DCDA7}" destId="{E26D45A1-8E7F-462D-9489-D2C5945F6ADF}" srcOrd="0" destOrd="0" presId="urn:microsoft.com/office/officeart/2005/8/layout/vList3"/>
    <dgm:cxn modelId="{D8DC5E20-0EE4-4396-94FE-D2F7D31B25CE}" type="presParOf" srcId="{E26D45A1-8E7F-462D-9489-D2C5945F6ADF}" destId="{71A145F6-F382-4778-BC6A-3EF3C5537B61}" srcOrd="0" destOrd="0" presId="urn:microsoft.com/office/officeart/2005/8/layout/vList3"/>
    <dgm:cxn modelId="{5E7F510A-E271-4BCA-B7E0-76E53816ACA8}" type="presParOf" srcId="{71A145F6-F382-4778-BC6A-3EF3C5537B61}" destId="{4DC6B116-85B4-4DFF-BD6B-4367BA8F60FD}" srcOrd="0" destOrd="0" presId="urn:microsoft.com/office/officeart/2005/8/layout/vList3"/>
    <dgm:cxn modelId="{003E6D64-506D-425C-90A9-C63C7DBF1F11}" type="presParOf" srcId="{71A145F6-F382-4778-BC6A-3EF3C5537B61}" destId="{FA87B64E-DBAC-4ED7-B4B5-B6F10D3F42D9}" srcOrd="1" destOrd="0" presId="urn:microsoft.com/office/officeart/2005/8/layout/vList3"/>
    <dgm:cxn modelId="{6AD7D9B4-82F9-4FB6-8DAB-BCD7E55D921B}" type="presParOf" srcId="{E26D45A1-8E7F-462D-9489-D2C5945F6ADF}" destId="{A8456476-163B-4B81-B274-D324815F7B41}" srcOrd="1" destOrd="0" presId="urn:microsoft.com/office/officeart/2005/8/layout/vList3"/>
    <dgm:cxn modelId="{0DC3E68A-46A7-4EE9-B883-471333E650A5}" type="presParOf" srcId="{E26D45A1-8E7F-462D-9489-D2C5945F6ADF}" destId="{BA6C0D7C-093D-4D8E-822C-FD2CB1E8304F}" srcOrd="2" destOrd="0" presId="urn:microsoft.com/office/officeart/2005/8/layout/vList3"/>
    <dgm:cxn modelId="{DB4F9103-B080-4661-A415-8E4D29B234D6}" type="presParOf" srcId="{BA6C0D7C-093D-4D8E-822C-FD2CB1E8304F}" destId="{06BD4DC6-A4E7-4FA8-9F22-7CD878FDB675}" srcOrd="0" destOrd="0" presId="urn:microsoft.com/office/officeart/2005/8/layout/vList3"/>
    <dgm:cxn modelId="{58F82D97-2657-4EE8-9FED-124F7A0F8933}" type="presParOf" srcId="{BA6C0D7C-093D-4D8E-822C-FD2CB1E8304F}" destId="{1B9DDB17-8FB1-48C0-904F-69059F5F1E69}" srcOrd="1" destOrd="0" presId="urn:microsoft.com/office/officeart/2005/8/layout/vList3"/>
    <dgm:cxn modelId="{3670B76C-4CCC-40D5-9ABC-2FD293856350}" type="presParOf" srcId="{E26D45A1-8E7F-462D-9489-D2C5945F6ADF}" destId="{4F3748E4-DABB-4351-8EFD-7A66AD082F04}" srcOrd="3" destOrd="0" presId="urn:microsoft.com/office/officeart/2005/8/layout/vList3"/>
    <dgm:cxn modelId="{16517260-4181-4C02-B942-EB07D7C0467F}" type="presParOf" srcId="{E26D45A1-8E7F-462D-9489-D2C5945F6ADF}" destId="{89B3160C-ACE6-4EC9-A279-D3E833EE9793}" srcOrd="4" destOrd="0" presId="urn:microsoft.com/office/officeart/2005/8/layout/vList3"/>
    <dgm:cxn modelId="{D3E89BF6-657B-4D04-B81E-8179B7828202}" type="presParOf" srcId="{89B3160C-ACE6-4EC9-A279-D3E833EE9793}" destId="{03D314CB-2A97-4B1B-AAA3-DA402A8A320D}" srcOrd="0" destOrd="0" presId="urn:microsoft.com/office/officeart/2005/8/layout/vList3"/>
    <dgm:cxn modelId="{C2B76184-2EED-4999-BF5F-62C1B36E1780}" type="presParOf" srcId="{89B3160C-ACE6-4EC9-A279-D3E833EE9793}" destId="{C3331947-1800-48F9-B5AA-B09DBA937CE7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BD789EB-7A4B-4055-870E-423F363D9849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F965EF1-8B3F-464A-AAE1-C84709E828E1}">
      <dgm:prSet phldrT="[Текст]"/>
      <dgm:spPr/>
      <dgm:t>
        <a:bodyPr/>
        <a:lstStyle/>
        <a:p>
          <a:r>
            <a:rPr lang="ru-RU" dirty="0" smtClean="0"/>
            <a:t>Развитие туризма в регионе</a:t>
          </a:r>
          <a:endParaRPr lang="ru-RU" dirty="0"/>
        </a:p>
      </dgm:t>
    </dgm:pt>
    <dgm:pt modelId="{1C7C6FEB-79B8-48AE-A90A-CDBAC9CF10EA}" type="parTrans" cxnId="{27BEACEE-F3F4-465D-854F-F5B9C9E7380F}">
      <dgm:prSet/>
      <dgm:spPr/>
      <dgm:t>
        <a:bodyPr/>
        <a:lstStyle/>
        <a:p>
          <a:endParaRPr lang="ru-RU"/>
        </a:p>
      </dgm:t>
    </dgm:pt>
    <dgm:pt modelId="{E25713FA-4C3B-4915-A7FB-E9AF7819B544}" type="sibTrans" cxnId="{27BEACEE-F3F4-465D-854F-F5B9C9E7380F}">
      <dgm:prSet/>
      <dgm:spPr/>
      <dgm:t>
        <a:bodyPr/>
        <a:lstStyle/>
        <a:p>
          <a:endParaRPr lang="ru-RU"/>
        </a:p>
      </dgm:t>
    </dgm:pt>
    <dgm:pt modelId="{4402177B-B269-4F97-A6FE-8F8DF154356B}">
      <dgm:prSet phldrT="[Текст]"/>
      <dgm:spPr/>
      <dgm:t>
        <a:bodyPr/>
        <a:lstStyle/>
        <a:p>
          <a:r>
            <a:rPr lang="ru-RU" dirty="0" smtClean="0"/>
            <a:t>Популяризация велосипеда</a:t>
          </a:r>
          <a:endParaRPr lang="ru-RU" dirty="0"/>
        </a:p>
      </dgm:t>
    </dgm:pt>
    <dgm:pt modelId="{C8A85FB3-DDFD-4671-80FF-92CDC8B3CDFD}" type="parTrans" cxnId="{97A3B731-916F-480D-922D-F807712A3240}">
      <dgm:prSet/>
      <dgm:spPr/>
      <dgm:t>
        <a:bodyPr/>
        <a:lstStyle/>
        <a:p>
          <a:endParaRPr lang="ru-RU"/>
        </a:p>
      </dgm:t>
    </dgm:pt>
    <dgm:pt modelId="{C592957E-E805-4601-995F-B3BE86C0794B}" type="sibTrans" cxnId="{97A3B731-916F-480D-922D-F807712A3240}">
      <dgm:prSet/>
      <dgm:spPr/>
      <dgm:t>
        <a:bodyPr/>
        <a:lstStyle/>
        <a:p>
          <a:endParaRPr lang="ru-RU"/>
        </a:p>
      </dgm:t>
    </dgm:pt>
    <dgm:pt modelId="{85C83945-867B-4500-944B-5F5300B7B727}">
      <dgm:prSet phldrT="[Текст]"/>
      <dgm:spPr/>
      <dgm:t>
        <a:bodyPr/>
        <a:lstStyle/>
        <a:p>
          <a:r>
            <a:rPr lang="ru-RU" dirty="0" smtClean="0"/>
            <a:t>Развитие </a:t>
          </a:r>
          <a:r>
            <a:rPr lang="ru-RU" dirty="0" err="1" smtClean="0"/>
            <a:t>велоинфраструктуры</a:t>
          </a:r>
          <a:endParaRPr lang="ru-RU" dirty="0"/>
        </a:p>
      </dgm:t>
    </dgm:pt>
    <dgm:pt modelId="{77299CE9-6A27-49CF-9622-AFA14D1194DF}" type="parTrans" cxnId="{9BC163F4-1B1D-4D11-9A92-0ECBD6C3B43C}">
      <dgm:prSet/>
      <dgm:spPr/>
      <dgm:t>
        <a:bodyPr/>
        <a:lstStyle/>
        <a:p>
          <a:endParaRPr lang="ru-RU"/>
        </a:p>
      </dgm:t>
    </dgm:pt>
    <dgm:pt modelId="{639F5BB6-2715-4A33-88C6-368DA94A60DA}" type="sibTrans" cxnId="{9BC163F4-1B1D-4D11-9A92-0ECBD6C3B43C}">
      <dgm:prSet/>
      <dgm:spPr/>
      <dgm:t>
        <a:bodyPr/>
        <a:lstStyle/>
        <a:p>
          <a:endParaRPr lang="ru-RU"/>
        </a:p>
      </dgm:t>
    </dgm:pt>
    <dgm:pt modelId="{FF3927C9-D576-462D-8B1C-92293721D52B}" type="pres">
      <dgm:prSet presAssocID="{0BD789EB-7A4B-4055-870E-423F363D9849}" presName="linear" presStyleCnt="0">
        <dgm:presLayoutVars>
          <dgm:dir/>
          <dgm:animLvl val="lvl"/>
          <dgm:resizeHandles val="exact"/>
        </dgm:presLayoutVars>
      </dgm:prSet>
      <dgm:spPr/>
    </dgm:pt>
    <dgm:pt modelId="{9926C1B7-A32A-4535-BB92-F22FBD88D849}" type="pres">
      <dgm:prSet presAssocID="{1F965EF1-8B3F-464A-AAE1-C84709E828E1}" presName="parentLin" presStyleCnt="0"/>
      <dgm:spPr/>
    </dgm:pt>
    <dgm:pt modelId="{F48CFFD7-3A53-438D-9E3C-F680D4603C2B}" type="pres">
      <dgm:prSet presAssocID="{1F965EF1-8B3F-464A-AAE1-C84709E828E1}" presName="parentLeftMargin" presStyleLbl="node1" presStyleIdx="0" presStyleCnt="3"/>
      <dgm:spPr/>
    </dgm:pt>
    <dgm:pt modelId="{96E54F33-E64B-43FB-A521-F2A6853E47E1}" type="pres">
      <dgm:prSet presAssocID="{1F965EF1-8B3F-464A-AAE1-C84709E828E1}" presName="parentText" presStyleLbl="node1" presStyleIdx="0" presStyleCnt="3" custScaleX="142857" custLinFactNeighborX="2262" custLinFactNeighborY="-847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D4516F2-5819-4266-998A-17024923873E}" type="pres">
      <dgm:prSet presAssocID="{1F965EF1-8B3F-464A-AAE1-C84709E828E1}" presName="negativeSpace" presStyleCnt="0"/>
      <dgm:spPr/>
    </dgm:pt>
    <dgm:pt modelId="{CD46D5CF-BF2C-48F6-B8A2-214B75FD4150}" type="pres">
      <dgm:prSet presAssocID="{1F965EF1-8B3F-464A-AAE1-C84709E828E1}" presName="childText" presStyleLbl="conFgAcc1" presStyleIdx="0" presStyleCnt="3">
        <dgm:presLayoutVars>
          <dgm:bulletEnabled val="1"/>
        </dgm:presLayoutVars>
      </dgm:prSet>
      <dgm:spPr/>
    </dgm:pt>
    <dgm:pt modelId="{149B0A3C-CF29-4CDE-8CB9-410202C7F7B1}" type="pres">
      <dgm:prSet presAssocID="{E25713FA-4C3B-4915-A7FB-E9AF7819B544}" presName="spaceBetweenRectangles" presStyleCnt="0"/>
      <dgm:spPr/>
    </dgm:pt>
    <dgm:pt modelId="{093EA94C-6CE8-49A6-B4D2-57731B7EB637}" type="pres">
      <dgm:prSet presAssocID="{4402177B-B269-4F97-A6FE-8F8DF154356B}" presName="parentLin" presStyleCnt="0"/>
      <dgm:spPr/>
    </dgm:pt>
    <dgm:pt modelId="{858AA06C-6041-4686-83A6-3AF99E5488DA}" type="pres">
      <dgm:prSet presAssocID="{4402177B-B269-4F97-A6FE-8F8DF154356B}" presName="parentLeftMargin" presStyleLbl="node1" presStyleIdx="0" presStyleCnt="3"/>
      <dgm:spPr/>
    </dgm:pt>
    <dgm:pt modelId="{599465C4-80D9-46A7-AD3F-8C7BE4E926F1}" type="pres">
      <dgm:prSet presAssocID="{4402177B-B269-4F97-A6FE-8F8DF154356B}" presName="parentText" presStyleLbl="node1" presStyleIdx="1" presStyleCnt="3" custScaleX="142857">
        <dgm:presLayoutVars>
          <dgm:chMax val="0"/>
          <dgm:bulletEnabled val="1"/>
        </dgm:presLayoutVars>
      </dgm:prSet>
      <dgm:spPr/>
    </dgm:pt>
    <dgm:pt modelId="{7727427F-EC99-4DE0-8054-421F13E17D74}" type="pres">
      <dgm:prSet presAssocID="{4402177B-B269-4F97-A6FE-8F8DF154356B}" presName="negativeSpace" presStyleCnt="0"/>
      <dgm:spPr/>
    </dgm:pt>
    <dgm:pt modelId="{03221396-D89F-40C1-B7C1-1D00CD85127B}" type="pres">
      <dgm:prSet presAssocID="{4402177B-B269-4F97-A6FE-8F8DF154356B}" presName="childText" presStyleLbl="conFgAcc1" presStyleIdx="1" presStyleCnt="3">
        <dgm:presLayoutVars>
          <dgm:bulletEnabled val="1"/>
        </dgm:presLayoutVars>
      </dgm:prSet>
      <dgm:spPr/>
    </dgm:pt>
    <dgm:pt modelId="{88376782-AE0D-433A-8644-4BA84E15771D}" type="pres">
      <dgm:prSet presAssocID="{C592957E-E805-4601-995F-B3BE86C0794B}" presName="spaceBetweenRectangles" presStyleCnt="0"/>
      <dgm:spPr/>
    </dgm:pt>
    <dgm:pt modelId="{1B4FDE21-0729-459D-9134-583514D523B0}" type="pres">
      <dgm:prSet presAssocID="{85C83945-867B-4500-944B-5F5300B7B727}" presName="parentLin" presStyleCnt="0"/>
      <dgm:spPr/>
    </dgm:pt>
    <dgm:pt modelId="{BC891B93-5CEC-4A33-BE27-99A77107153B}" type="pres">
      <dgm:prSet presAssocID="{85C83945-867B-4500-944B-5F5300B7B727}" presName="parentLeftMargin" presStyleLbl="node1" presStyleIdx="1" presStyleCnt="3"/>
      <dgm:spPr/>
    </dgm:pt>
    <dgm:pt modelId="{39378842-4FA8-419F-B11F-1D107F5462CF}" type="pres">
      <dgm:prSet presAssocID="{85C83945-867B-4500-944B-5F5300B7B727}" presName="parentText" presStyleLbl="node1" presStyleIdx="2" presStyleCnt="3" custScaleX="142857">
        <dgm:presLayoutVars>
          <dgm:chMax val="0"/>
          <dgm:bulletEnabled val="1"/>
        </dgm:presLayoutVars>
      </dgm:prSet>
      <dgm:spPr/>
    </dgm:pt>
    <dgm:pt modelId="{CA71630B-F21B-40CA-B2A8-43A316B99047}" type="pres">
      <dgm:prSet presAssocID="{85C83945-867B-4500-944B-5F5300B7B727}" presName="negativeSpace" presStyleCnt="0"/>
      <dgm:spPr/>
    </dgm:pt>
    <dgm:pt modelId="{7BF7788E-4D1B-4655-8CCF-48A333DC817E}" type="pres">
      <dgm:prSet presAssocID="{85C83945-867B-4500-944B-5F5300B7B727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78D02676-C611-4B7A-9875-77959A6D5506}" type="presOf" srcId="{0BD789EB-7A4B-4055-870E-423F363D9849}" destId="{FF3927C9-D576-462D-8B1C-92293721D52B}" srcOrd="0" destOrd="0" presId="urn:microsoft.com/office/officeart/2005/8/layout/list1"/>
    <dgm:cxn modelId="{064D45B7-85A5-4D6E-B467-8EE64A2246BE}" type="presOf" srcId="{4402177B-B269-4F97-A6FE-8F8DF154356B}" destId="{599465C4-80D9-46A7-AD3F-8C7BE4E926F1}" srcOrd="1" destOrd="0" presId="urn:microsoft.com/office/officeart/2005/8/layout/list1"/>
    <dgm:cxn modelId="{95DE4E7A-8E64-4194-A0EA-DA599D5B70E2}" type="presOf" srcId="{1F965EF1-8B3F-464A-AAE1-C84709E828E1}" destId="{F48CFFD7-3A53-438D-9E3C-F680D4603C2B}" srcOrd="0" destOrd="0" presId="urn:microsoft.com/office/officeart/2005/8/layout/list1"/>
    <dgm:cxn modelId="{8D354E2F-1458-4104-B8A5-7BEFB7FF29BF}" type="presOf" srcId="{85C83945-867B-4500-944B-5F5300B7B727}" destId="{BC891B93-5CEC-4A33-BE27-99A77107153B}" srcOrd="0" destOrd="0" presId="urn:microsoft.com/office/officeart/2005/8/layout/list1"/>
    <dgm:cxn modelId="{951C3BD9-0288-4055-AA20-4C64D57E35DE}" type="presOf" srcId="{1F965EF1-8B3F-464A-AAE1-C84709E828E1}" destId="{96E54F33-E64B-43FB-A521-F2A6853E47E1}" srcOrd="1" destOrd="0" presId="urn:microsoft.com/office/officeart/2005/8/layout/list1"/>
    <dgm:cxn modelId="{9BC163F4-1B1D-4D11-9A92-0ECBD6C3B43C}" srcId="{0BD789EB-7A4B-4055-870E-423F363D9849}" destId="{85C83945-867B-4500-944B-5F5300B7B727}" srcOrd="2" destOrd="0" parTransId="{77299CE9-6A27-49CF-9622-AFA14D1194DF}" sibTransId="{639F5BB6-2715-4A33-88C6-368DA94A60DA}"/>
    <dgm:cxn modelId="{C1A5B890-3B35-407B-8133-A28AB3D10535}" type="presOf" srcId="{85C83945-867B-4500-944B-5F5300B7B727}" destId="{39378842-4FA8-419F-B11F-1D107F5462CF}" srcOrd="1" destOrd="0" presId="urn:microsoft.com/office/officeart/2005/8/layout/list1"/>
    <dgm:cxn modelId="{97A3B731-916F-480D-922D-F807712A3240}" srcId="{0BD789EB-7A4B-4055-870E-423F363D9849}" destId="{4402177B-B269-4F97-A6FE-8F8DF154356B}" srcOrd="1" destOrd="0" parTransId="{C8A85FB3-DDFD-4671-80FF-92CDC8B3CDFD}" sibTransId="{C592957E-E805-4601-995F-B3BE86C0794B}"/>
    <dgm:cxn modelId="{27BEACEE-F3F4-465D-854F-F5B9C9E7380F}" srcId="{0BD789EB-7A4B-4055-870E-423F363D9849}" destId="{1F965EF1-8B3F-464A-AAE1-C84709E828E1}" srcOrd="0" destOrd="0" parTransId="{1C7C6FEB-79B8-48AE-A90A-CDBAC9CF10EA}" sibTransId="{E25713FA-4C3B-4915-A7FB-E9AF7819B544}"/>
    <dgm:cxn modelId="{B875DDC6-AD31-457E-9239-428A46DBD39B}" type="presOf" srcId="{4402177B-B269-4F97-A6FE-8F8DF154356B}" destId="{858AA06C-6041-4686-83A6-3AF99E5488DA}" srcOrd="0" destOrd="0" presId="urn:microsoft.com/office/officeart/2005/8/layout/list1"/>
    <dgm:cxn modelId="{93B58FC8-FEF0-46CC-846C-7CF1E0010368}" type="presParOf" srcId="{FF3927C9-D576-462D-8B1C-92293721D52B}" destId="{9926C1B7-A32A-4535-BB92-F22FBD88D849}" srcOrd="0" destOrd="0" presId="urn:microsoft.com/office/officeart/2005/8/layout/list1"/>
    <dgm:cxn modelId="{832FD9B1-FBB5-45C9-A5A8-514B1DE00B20}" type="presParOf" srcId="{9926C1B7-A32A-4535-BB92-F22FBD88D849}" destId="{F48CFFD7-3A53-438D-9E3C-F680D4603C2B}" srcOrd="0" destOrd="0" presId="urn:microsoft.com/office/officeart/2005/8/layout/list1"/>
    <dgm:cxn modelId="{042CC739-1E06-4E07-AFDB-DB08AC68331E}" type="presParOf" srcId="{9926C1B7-A32A-4535-BB92-F22FBD88D849}" destId="{96E54F33-E64B-43FB-A521-F2A6853E47E1}" srcOrd="1" destOrd="0" presId="urn:microsoft.com/office/officeart/2005/8/layout/list1"/>
    <dgm:cxn modelId="{92A9D15F-9780-42F6-89CC-CC284F1AB03B}" type="presParOf" srcId="{FF3927C9-D576-462D-8B1C-92293721D52B}" destId="{1D4516F2-5819-4266-998A-17024923873E}" srcOrd="1" destOrd="0" presId="urn:microsoft.com/office/officeart/2005/8/layout/list1"/>
    <dgm:cxn modelId="{7A15FA4A-F078-41EA-B174-9E837D0B0225}" type="presParOf" srcId="{FF3927C9-D576-462D-8B1C-92293721D52B}" destId="{CD46D5CF-BF2C-48F6-B8A2-214B75FD4150}" srcOrd="2" destOrd="0" presId="urn:microsoft.com/office/officeart/2005/8/layout/list1"/>
    <dgm:cxn modelId="{9A58876F-6F1D-411B-8269-68FBBD85D332}" type="presParOf" srcId="{FF3927C9-D576-462D-8B1C-92293721D52B}" destId="{149B0A3C-CF29-4CDE-8CB9-410202C7F7B1}" srcOrd="3" destOrd="0" presId="urn:microsoft.com/office/officeart/2005/8/layout/list1"/>
    <dgm:cxn modelId="{82D6DF15-06A6-41DC-A48C-590DF1B13FC9}" type="presParOf" srcId="{FF3927C9-D576-462D-8B1C-92293721D52B}" destId="{093EA94C-6CE8-49A6-B4D2-57731B7EB637}" srcOrd="4" destOrd="0" presId="urn:microsoft.com/office/officeart/2005/8/layout/list1"/>
    <dgm:cxn modelId="{2D550B49-AE9F-438F-8F74-43345F053E1F}" type="presParOf" srcId="{093EA94C-6CE8-49A6-B4D2-57731B7EB637}" destId="{858AA06C-6041-4686-83A6-3AF99E5488DA}" srcOrd="0" destOrd="0" presId="urn:microsoft.com/office/officeart/2005/8/layout/list1"/>
    <dgm:cxn modelId="{5EFEC32B-C184-4605-9341-3011CB03D279}" type="presParOf" srcId="{093EA94C-6CE8-49A6-B4D2-57731B7EB637}" destId="{599465C4-80D9-46A7-AD3F-8C7BE4E926F1}" srcOrd="1" destOrd="0" presId="urn:microsoft.com/office/officeart/2005/8/layout/list1"/>
    <dgm:cxn modelId="{C453574A-D072-4BFF-8CF6-845FEE8B6C0F}" type="presParOf" srcId="{FF3927C9-D576-462D-8B1C-92293721D52B}" destId="{7727427F-EC99-4DE0-8054-421F13E17D74}" srcOrd="5" destOrd="0" presId="urn:microsoft.com/office/officeart/2005/8/layout/list1"/>
    <dgm:cxn modelId="{779F0687-E878-4D57-B84E-37751A157C13}" type="presParOf" srcId="{FF3927C9-D576-462D-8B1C-92293721D52B}" destId="{03221396-D89F-40C1-B7C1-1D00CD85127B}" srcOrd="6" destOrd="0" presId="urn:microsoft.com/office/officeart/2005/8/layout/list1"/>
    <dgm:cxn modelId="{1702184B-4C0B-4F99-A47F-B48DAC8F82CA}" type="presParOf" srcId="{FF3927C9-D576-462D-8B1C-92293721D52B}" destId="{88376782-AE0D-433A-8644-4BA84E15771D}" srcOrd="7" destOrd="0" presId="urn:microsoft.com/office/officeart/2005/8/layout/list1"/>
    <dgm:cxn modelId="{D95C78AB-1308-46BF-A0B3-45D83369E5A0}" type="presParOf" srcId="{FF3927C9-D576-462D-8B1C-92293721D52B}" destId="{1B4FDE21-0729-459D-9134-583514D523B0}" srcOrd="8" destOrd="0" presId="urn:microsoft.com/office/officeart/2005/8/layout/list1"/>
    <dgm:cxn modelId="{F9ABD1F5-151B-43F8-9C34-60A3701675AB}" type="presParOf" srcId="{1B4FDE21-0729-459D-9134-583514D523B0}" destId="{BC891B93-5CEC-4A33-BE27-99A77107153B}" srcOrd="0" destOrd="0" presId="urn:microsoft.com/office/officeart/2005/8/layout/list1"/>
    <dgm:cxn modelId="{B6262A34-6FFB-45B1-BF14-D1DAB35414CA}" type="presParOf" srcId="{1B4FDE21-0729-459D-9134-583514D523B0}" destId="{39378842-4FA8-419F-B11F-1D107F5462CF}" srcOrd="1" destOrd="0" presId="urn:microsoft.com/office/officeart/2005/8/layout/list1"/>
    <dgm:cxn modelId="{E12CD63D-B747-40AB-BF4F-2BFEFEFB220F}" type="presParOf" srcId="{FF3927C9-D576-462D-8B1C-92293721D52B}" destId="{CA71630B-F21B-40CA-B2A8-43A316B99047}" srcOrd="9" destOrd="0" presId="urn:microsoft.com/office/officeart/2005/8/layout/list1"/>
    <dgm:cxn modelId="{AE83F1F4-3A9B-4E47-BB54-0C1AB81D740F}" type="presParOf" srcId="{FF3927C9-D576-462D-8B1C-92293721D52B}" destId="{7BF7788E-4D1B-4655-8CCF-48A333DC817E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BD789EB-7A4B-4055-870E-423F363D9849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F965EF1-8B3F-464A-AAE1-C84709E828E1}">
      <dgm:prSet phldrT="[Текст]"/>
      <dgm:spPr/>
      <dgm:t>
        <a:bodyPr/>
        <a:lstStyle/>
        <a:p>
          <a:r>
            <a:rPr lang="ru-RU" dirty="0" smtClean="0"/>
            <a:t>Популяризация </a:t>
          </a:r>
          <a:r>
            <a:rPr lang="ru-RU" dirty="0" err="1" smtClean="0"/>
            <a:t>Нациоанального</a:t>
          </a:r>
          <a:r>
            <a:rPr lang="ru-RU" dirty="0" smtClean="0"/>
            <a:t> природного парка Бугский Гард</a:t>
          </a:r>
          <a:endParaRPr lang="ru-RU" dirty="0"/>
        </a:p>
      </dgm:t>
    </dgm:pt>
    <dgm:pt modelId="{1C7C6FEB-79B8-48AE-A90A-CDBAC9CF10EA}" type="parTrans" cxnId="{27BEACEE-F3F4-465D-854F-F5B9C9E7380F}">
      <dgm:prSet/>
      <dgm:spPr/>
      <dgm:t>
        <a:bodyPr/>
        <a:lstStyle/>
        <a:p>
          <a:endParaRPr lang="ru-RU"/>
        </a:p>
      </dgm:t>
    </dgm:pt>
    <dgm:pt modelId="{E25713FA-4C3B-4915-A7FB-E9AF7819B544}" type="sibTrans" cxnId="{27BEACEE-F3F4-465D-854F-F5B9C9E7380F}">
      <dgm:prSet/>
      <dgm:spPr/>
      <dgm:t>
        <a:bodyPr/>
        <a:lstStyle/>
        <a:p>
          <a:endParaRPr lang="ru-RU"/>
        </a:p>
      </dgm:t>
    </dgm:pt>
    <dgm:pt modelId="{4402177B-B269-4F97-A6FE-8F8DF154356B}">
      <dgm:prSet phldrT="[Текст]"/>
      <dgm:spPr/>
      <dgm:t>
        <a:bodyPr/>
        <a:lstStyle/>
        <a:p>
          <a:r>
            <a:rPr lang="ru-RU" dirty="0" smtClean="0"/>
            <a:t>Популяризация туризма в регионе</a:t>
          </a:r>
          <a:endParaRPr lang="ru-RU" dirty="0"/>
        </a:p>
      </dgm:t>
    </dgm:pt>
    <dgm:pt modelId="{C8A85FB3-DDFD-4671-80FF-92CDC8B3CDFD}" type="parTrans" cxnId="{97A3B731-916F-480D-922D-F807712A3240}">
      <dgm:prSet/>
      <dgm:spPr/>
      <dgm:t>
        <a:bodyPr/>
        <a:lstStyle/>
        <a:p>
          <a:endParaRPr lang="ru-RU"/>
        </a:p>
      </dgm:t>
    </dgm:pt>
    <dgm:pt modelId="{C592957E-E805-4601-995F-B3BE86C0794B}" type="sibTrans" cxnId="{97A3B731-916F-480D-922D-F807712A3240}">
      <dgm:prSet/>
      <dgm:spPr/>
      <dgm:t>
        <a:bodyPr/>
        <a:lstStyle/>
        <a:p>
          <a:endParaRPr lang="ru-RU"/>
        </a:p>
      </dgm:t>
    </dgm:pt>
    <dgm:pt modelId="{85C83945-867B-4500-944B-5F5300B7B727}">
      <dgm:prSet phldrT="[Текст]"/>
      <dgm:spPr/>
      <dgm:t>
        <a:bodyPr/>
        <a:lstStyle/>
        <a:p>
          <a:r>
            <a:rPr lang="ru-RU" dirty="0" smtClean="0"/>
            <a:t>Привлечение местных громад к занятию туризмом</a:t>
          </a:r>
          <a:endParaRPr lang="ru-RU" dirty="0"/>
        </a:p>
      </dgm:t>
    </dgm:pt>
    <dgm:pt modelId="{77299CE9-6A27-49CF-9622-AFA14D1194DF}" type="parTrans" cxnId="{9BC163F4-1B1D-4D11-9A92-0ECBD6C3B43C}">
      <dgm:prSet/>
      <dgm:spPr/>
      <dgm:t>
        <a:bodyPr/>
        <a:lstStyle/>
        <a:p>
          <a:endParaRPr lang="ru-RU"/>
        </a:p>
      </dgm:t>
    </dgm:pt>
    <dgm:pt modelId="{639F5BB6-2715-4A33-88C6-368DA94A60DA}" type="sibTrans" cxnId="{9BC163F4-1B1D-4D11-9A92-0ECBD6C3B43C}">
      <dgm:prSet/>
      <dgm:spPr/>
      <dgm:t>
        <a:bodyPr/>
        <a:lstStyle/>
        <a:p>
          <a:endParaRPr lang="ru-RU"/>
        </a:p>
      </dgm:t>
    </dgm:pt>
    <dgm:pt modelId="{FF3927C9-D576-462D-8B1C-92293721D52B}" type="pres">
      <dgm:prSet presAssocID="{0BD789EB-7A4B-4055-870E-423F363D9849}" presName="linear" presStyleCnt="0">
        <dgm:presLayoutVars>
          <dgm:dir/>
          <dgm:animLvl val="lvl"/>
          <dgm:resizeHandles val="exact"/>
        </dgm:presLayoutVars>
      </dgm:prSet>
      <dgm:spPr/>
    </dgm:pt>
    <dgm:pt modelId="{9926C1B7-A32A-4535-BB92-F22FBD88D849}" type="pres">
      <dgm:prSet presAssocID="{1F965EF1-8B3F-464A-AAE1-C84709E828E1}" presName="parentLin" presStyleCnt="0"/>
      <dgm:spPr/>
    </dgm:pt>
    <dgm:pt modelId="{F48CFFD7-3A53-438D-9E3C-F680D4603C2B}" type="pres">
      <dgm:prSet presAssocID="{1F965EF1-8B3F-464A-AAE1-C84709E828E1}" presName="parentLeftMargin" presStyleLbl="node1" presStyleIdx="0" presStyleCnt="3"/>
      <dgm:spPr/>
    </dgm:pt>
    <dgm:pt modelId="{96E54F33-E64B-43FB-A521-F2A6853E47E1}" type="pres">
      <dgm:prSet presAssocID="{1F965EF1-8B3F-464A-AAE1-C84709E828E1}" presName="parentText" presStyleLbl="node1" presStyleIdx="0" presStyleCnt="3" custScaleX="142857" custLinFactNeighborX="2262" custLinFactNeighborY="-847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D4516F2-5819-4266-998A-17024923873E}" type="pres">
      <dgm:prSet presAssocID="{1F965EF1-8B3F-464A-AAE1-C84709E828E1}" presName="negativeSpace" presStyleCnt="0"/>
      <dgm:spPr/>
    </dgm:pt>
    <dgm:pt modelId="{CD46D5CF-BF2C-48F6-B8A2-214B75FD4150}" type="pres">
      <dgm:prSet presAssocID="{1F965EF1-8B3F-464A-AAE1-C84709E828E1}" presName="childText" presStyleLbl="conFgAcc1" presStyleIdx="0" presStyleCnt="3">
        <dgm:presLayoutVars>
          <dgm:bulletEnabled val="1"/>
        </dgm:presLayoutVars>
      </dgm:prSet>
      <dgm:spPr/>
    </dgm:pt>
    <dgm:pt modelId="{149B0A3C-CF29-4CDE-8CB9-410202C7F7B1}" type="pres">
      <dgm:prSet presAssocID="{E25713FA-4C3B-4915-A7FB-E9AF7819B544}" presName="spaceBetweenRectangles" presStyleCnt="0"/>
      <dgm:spPr/>
    </dgm:pt>
    <dgm:pt modelId="{093EA94C-6CE8-49A6-B4D2-57731B7EB637}" type="pres">
      <dgm:prSet presAssocID="{4402177B-B269-4F97-A6FE-8F8DF154356B}" presName="parentLin" presStyleCnt="0"/>
      <dgm:spPr/>
    </dgm:pt>
    <dgm:pt modelId="{858AA06C-6041-4686-83A6-3AF99E5488DA}" type="pres">
      <dgm:prSet presAssocID="{4402177B-B269-4F97-A6FE-8F8DF154356B}" presName="parentLeftMargin" presStyleLbl="node1" presStyleIdx="0" presStyleCnt="3"/>
      <dgm:spPr/>
    </dgm:pt>
    <dgm:pt modelId="{599465C4-80D9-46A7-AD3F-8C7BE4E926F1}" type="pres">
      <dgm:prSet presAssocID="{4402177B-B269-4F97-A6FE-8F8DF154356B}" presName="parentText" presStyleLbl="node1" presStyleIdx="1" presStyleCnt="3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727427F-EC99-4DE0-8054-421F13E17D74}" type="pres">
      <dgm:prSet presAssocID="{4402177B-B269-4F97-A6FE-8F8DF154356B}" presName="negativeSpace" presStyleCnt="0"/>
      <dgm:spPr/>
    </dgm:pt>
    <dgm:pt modelId="{03221396-D89F-40C1-B7C1-1D00CD85127B}" type="pres">
      <dgm:prSet presAssocID="{4402177B-B269-4F97-A6FE-8F8DF154356B}" presName="childText" presStyleLbl="conFgAcc1" presStyleIdx="1" presStyleCnt="3">
        <dgm:presLayoutVars>
          <dgm:bulletEnabled val="1"/>
        </dgm:presLayoutVars>
      </dgm:prSet>
      <dgm:spPr/>
    </dgm:pt>
    <dgm:pt modelId="{88376782-AE0D-433A-8644-4BA84E15771D}" type="pres">
      <dgm:prSet presAssocID="{C592957E-E805-4601-995F-B3BE86C0794B}" presName="spaceBetweenRectangles" presStyleCnt="0"/>
      <dgm:spPr/>
    </dgm:pt>
    <dgm:pt modelId="{1B4FDE21-0729-459D-9134-583514D523B0}" type="pres">
      <dgm:prSet presAssocID="{85C83945-867B-4500-944B-5F5300B7B727}" presName="parentLin" presStyleCnt="0"/>
      <dgm:spPr/>
    </dgm:pt>
    <dgm:pt modelId="{BC891B93-5CEC-4A33-BE27-99A77107153B}" type="pres">
      <dgm:prSet presAssocID="{85C83945-867B-4500-944B-5F5300B7B727}" presName="parentLeftMargin" presStyleLbl="node1" presStyleIdx="1" presStyleCnt="3"/>
      <dgm:spPr/>
    </dgm:pt>
    <dgm:pt modelId="{39378842-4FA8-419F-B11F-1D107F5462CF}" type="pres">
      <dgm:prSet presAssocID="{85C83945-867B-4500-944B-5F5300B7B727}" presName="parentText" presStyleLbl="node1" presStyleIdx="2" presStyleCnt="3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A71630B-F21B-40CA-B2A8-43A316B99047}" type="pres">
      <dgm:prSet presAssocID="{85C83945-867B-4500-944B-5F5300B7B727}" presName="negativeSpace" presStyleCnt="0"/>
      <dgm:spPr/>
    </dgm:pt>
    <dgm:pt modelId="{7BF7788E-4D1B-4655-8CCF-48A333DC817E}" type="pres">
      <dgm:prSet presAssocID="{85C83945-867B-4500-944B-5F5300B7B727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B1F12F1F-1A51-4B18-BD48-05AA74F8844C}" type="presOf" srcId="{85C83945-867B-4500-944B-5F5300B7B727}" destId="{39378842-4FA8-419F-B11F-1D107F5462CF}" srcOrd="1" destOrd="0" presId="urn:microsoft.com/office/officeart/2005/8/layout/list1"/>
    <dgm:cxn modelId="{9BC163F4-1B1D-4D11-9A92-0ECBD6C3B43C}" srcId="{0BD789EB-7A4B-4055-870E-423F363D9849}" destId="{85C83945-867B-4500-944B-5F5300B7B727}" srcOrd="2" destOrd="0" parTransId="{77299CE9-6A27-49CF-9622-AFA14D1194DF}" sibTransId="{639F5BB6-2715-4A33-88C6-368DA94A60DA}"/>
    <dgm:cxn modelId="{6C14C9FB-3699-416B-901D-13F66B346FDE}" type="presOf" srcId="{1F965EF1-8B3F-464A-AAE1-C84709E828E1}" destId="{F48CFFD7-3A53-438D-9E3C-F680D4603C2B}" srcOrd="0" destOrd="0" presId="urn:microsoft.com/office/officeart/2005/8/layout/list1"/>
    <dgm:cxn modelId="{AF9F907B-4E92-4875-BD34-71D5B289E5EA}" type="presOf" srcId="{4402177B-B269-4F97-A6FE-8F8DF154356B}" destId="{858AA06C-6041-4686-83A6-3AF99E5488DA}" srcOrd="0" destOrd="0" presId="urn:microsoft.com/office/officeart/2005/8/layout/list1"/>
    <dgm:cxn modelId="{5E6083B3-3C0C-464A-A915-55BBCDFA425C}" type="presOf" srcId="{1F965EF1-8B3F-464A-AAE1-C84709E828E1}" destId="{96E54F33-E64B-43FB-A521-F2A6853E47E1}" srcOrd="1" destOrd="0" presId="urn:microsoft.com/office/officeart/2005/8/layout/list1"/>
    <dgm:cxn modelId="{97A3B731-916F-480D-922D-F807712A3240}" srcId="{0BD789EB-7A4B-4055-870E-423F363D9849}" destId="{4402177B-B269-4F97-A6FE-8F8DF154356B}" srcOrd="1" destOrd="0" parTransId="{C8A85FB3-DDFD-4671-80FF-92CDC8B3CDFD}" sibTransId="{C592957E-E805-4601-995F-B3BE86C0794B}"/>
    <dgm:cxn modelId="{1345B28A-3842-421E-BC84-6B1CF9ABC1DF}" type="presOf" srcId="{0BD789EB-7A4B-4055-870E-423F363D9849}" destId="{FF3927C9-D576-462D-8B1C-92293721D52B}" srcOrd="0" destOrd="0" presId="urn:microsoft.com/office/officeart/2005/8/layout/list1"/>
    <dgm:cxn modelId="{E39DB4D3-9808-4F5B-AEE7-1FD175552965}" type="presOf" srcId="{4402177B-B269-4F97-A6FE-8F8DF154356B}" destId="{599465C4-80D9-46A7-AD3F-8C7BE4E926F1}" srcOrd="1" destOrd="0" presId="urn:microsoft.com/office/officeart/2005/8/layout/list1"/>
    <dgm:cxn modelId="{27BEACEE-F3F4-465D-854F-F5B9C9E7380F}" srcId="{0BD789EB-7A4B-4055-870E-423F363D9849}" destId="{1F965EF1-8B3F-464A-AAE1-C84709E828E1}" srcOrd="0" destOrd="0" parTransId="{1C7C6FEB-79B8-48AE-A90A-CDBAC9CF10EA}" sibTransId="{E25713FA-4C3B-4915-A7FB-E9AF7819B544}"/>
    <dgm:cxn modelId="{807E8408-C0A6-4D11-AC84-25F870A54576}" type="presOf" srcId="{85C83945-867B-4500-944B-5F5300B7B727}" destId="{BC891B93-5CEC-4A33-BE27-99A77107153B}" srcOrd="0" destOrd="0" presId="urn:microsoft.com/office/officeart/2005/8/layout/list1"/>
    <dgm:cxn modelId="{6C98F6D4-95D1-4FD9-BBA9-62631010609B}" type="presParOf" srcId="{FF3927C9-D576-462D-8B1C-92293721D52B}" destId="{9926C1B7-A32A-4535-BB92-F22FBD88D849}" srcOrd="0" destOrd="0" presId="urn:microsoft.com/office/officeart/2005/8/layout/list1"/>
    <dgm:cxn modelId="{0A68E76A-01B9-4E19-AC15-397ACD10C25D}" type="presParOf" srcId="{9926C1B7-A32A-4535-BB92-F22FBD88D849}" destId="{F48CFFD7-3A53-438D-9E3C-F680D4603C2B}" srcOrd="0" destOrd="0" presId="urn:microsoft.com/office/officeart/2005/8/layout/list1"/>
    <dgm:cxn modelId="{6FC90913-C8A5-42D6-9FDC-8449105BA31A}" type="presParOf" srcId="{9926C1B7-A32A-4535-BB92-F22FBD88D849}" destId="{96E54F33-E64B-43FB-A521-F2A6853E47E1}" srcOrd="1" destOrd="0" presId="urn:microsoft.com/office/officeart/2005/8/layout/list1"/>
    <dgm:cxn modelId="{94BE9EC3-FF27-4490-9AF4-593C92F0B8A6}" type="presParOf" srcId="{FF3927C9-D576-462D-8B1C-92293721D52B}" destId="{1D4516F2-5819-4266-998A-17024923873E}" srcOrd="1" destOrd="0" presId="urn:microsoft.com/office/officeart/2005/8/layout/list1"/>
    <dgm:cxn modelId="{73B7F6A4-1F50-4AA0-A68E-3EA819B1A1C3}" type="presParOf" srcId="{FF3927C9-D576-462D-8B1C-92293721D52B}" destId="{CD46D5CF-BF2C-48F6-B8A2-214B75FD4150}" srcOrd="2" destOrd="0" presId="urn:microsoft.com/office/officeart/2005/8/layout/list1"/>
    <dgm:cxn modelId="{2FB8E4AA-5F66-4917-87C6-E7C118E655BC}" type="presParOf" srcId="{FF3927C9-D576-462D-8B1C-92293721D52B}" destId="{149B0A3C-CF29-4CDE-8CB9-410202C7F7B1}" srcOrd="3" destOrd="0" presId="urn:microsoft.com/office/officeart/2005/8/layout/list1"/>
    <dgm:cxn modelId="{03E526C2-F349-40A2-BB1A-9A9E969A4119}" type="presParOf" srcId="{FF3927C9-D576-462D-8B1C-92293721D52B}" destId="{093EA94C-6CE8-49A6-B4D2-57731B7EB637}" srcOrd="4" destOrd="0" presId="urn:microsoft.com/office/officeart/2005/8/layout/list1"/>
    <dgm:cxn modelId="{3133BEF2-80E9-40EB-9947-A0FEEF45FFC9}" type="presParOf" srcId="{093EA94C-6CE8-49A6-B4D2-57731B7EB637}" destId="{858AA06C-6041-4686-83A6-3AF99E5488DA}" srcOrd="0" destOrd="0" presId="urn:microsoft.com/office/officeart/2005/8/layout/list1"/>
    <dgm:cxn modelId="{86795D08-B255-4413-9ECE-78E001F21269}" type="presParOf" srcId="{093EA94C-6CE8-49A6-B4D2-57731B7EB637}" destId="{599465C4-80D9-46A7-AD3F-8C7BE4E926F1}" srcOrd="1" destOrd="0" presId="urn:microsoft.com/office/officeart/2005/8/layout/list1"/>
    <dgm:cxn modelId="{816B42FA-4B2C-45A0-A55F-379F24C5A855}" type="presParOf" srcId="{FF3927C9-D576-462D-8B1C-92293721D52B}" destId="{7727427F-EC99-4DE0-8054-421F13E17D74}" srcOrd="5" destOrd="0" presId="urn:microsoft.com/office/officeart/2005/8/layout/list1"/>
    <dgm:cxn modelId="{220A83E3-6DE3-4E37-8F24-E7F28EC29657}" type="presParOf" srcId="{FF3927C9-D576-462D-8B1C-92293721D52B}" destId="{03221396-D89F-40C1-B7C1-1D00CD85127B}" srcOrd="6" destOrd="0" presId="urn:microsoft.com/office/officeart/2005/8/layout/list1"/>
    <dgm:cxn modelId="{0B3B9E00-3FC8-4E74-96B0-9A4661A532B6}" type="presParOf" srcId="{FF3927C9-D576-462D-8B1C-92293721D52B}" destId="{88376782-AE0D-433A-8644-4BA84E15771D}" srcOrd="7" destOrd="0" presId="urn:microsoft.com/office/officeart/2005/8/layout/list1"/>
    <dgm:cxn modelId="{E5031A2F-92FB-4EFC-8F59-215E64AF1D07}" type="presParOf" srcId="{FF3927C9-D576-462D-8B1C-92293721D52B}" destId="{1B4FDE21-0729-459D-9134-583514D523B0}" srcOrd="8" destOrd="0" presId="urn:microsoft.com/office/officeart/2005/8/layout/list1"/>
    <dgm:cxn modelId="{148B57CB-8EA8-4619-98C8-B2A5A81DE4D1}" type="presParOf" srcId="{1B4FDE21-0729-459D-9134-583514D523B0}" destId="{BC891B93-5CEC-4A33-BE27-99A77107153B}" srcOrd="0" destOrd="0" presId="urn:microsoft.com/office/officeart/2005/8/layout/list1"/>
    <dgm:cxn modelId="{5B5E5981-9BC6-4876-8C2A-27570515FC70}" type="presParOf" srcId="{1B4FDE21-0729-459D-9134-583514D523B0}" destId="{39378842-4FA8-419F-B11F-1D107F5462CF}" srcOrd="1" destOrd="0" presId="urn:microsoft.com/office/officeart/2005/8/layout/list1"/>
    <dgm:cxn modelId="{054BE78B-19A0-494C-B63E-C6DBE4A45AA9}" type="presParOf" srcId="{FF3927C9-D576-462D-8B1C-92293721D52B}" destId="{CA71630B-F21B-40CA-B2A8-43A316B99047}" srcOrd="9" destOrd="0" presId="urn:microsoft.com/office/officeart/2005/8/layout/list1"/>
    <dgm:cxn modelId="{28CCF10D-7E86-4874-BF5D-1F86CD39A0ED}" type="presParOf" srcId="{FF3927C9-D576-462D-8B1C-92293721D52B}" destId="{7BF7788E-4D1B-4655-8CCF-48A333DC817E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B2C822B-B3BB-443B-A0F4-AA4AADDB5AD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78DF53-4988-4538-809A-B09F1278E272}">
      <dgm:prSet phldrT="[Текст]"/>
      <dgm:spPr/>
      <dgm:t>
        <a:bodyPr/>
        <a:lstStyle/>
        <a:p>
          <a:r>
            <a:rPr lang="ru-RU" dirty="0" smtClean="0"/>
            <a:t>Создана команда волонтеров</a:t>
          </a:r>
          <a:endParaRPr lang="ru-RU" dirty="0"/>
        </a:p>
      </dgm:t>
    </dgm:pt>
    <dgm:pt modelId="{045E4019-6FDE-46D1-B316-5BDCA0FC8822}" type="parTrans" cxnId="{0FFBD2B7-45A9-4A4D-8354-55FAE074C7D9}">
      <dgm:prSet/>
      <dgm:spPr/>
      <dgm:t>
        <a:bodyPr/>
        <a:lstStyle/>
        <a:p>
          <a:endParaRPr lang="ru-RU"/>
        </a:p>
      </dgm:t>
    </dgm:pt>
    <dgm:pt modelId="{E4A84748-7F4F-4B74-9A19-2C68266ABEA6}" type="sibTrans" cxnId="{0FFBD2B7-45A9-4A4D-8354-55FAE074C7D9}">
      <dgm:prSet/>
      <dgm:spPr/>
      <dgm:t>
        <a:bodyPr/>
        <a:lstStyle/>
        <a:p>
          <a:endParaRPr lang="ru-RU"/>
        </a:p>
      </dgm:t>
    </dgm:pt>
    <dgm:pt modelId="{1DAAB3CC-B0A7-465F-ADCD-C376D8499887}">
      <dgm:prSet phldrT="[Текст]"/>
      <dgm:spPr/>
      <dgm:t>
        <a:bodyPr/>
        <a:lstStyle/>
        <a:p>
          <a:r>
            <a:rPr lang="ru-RU" dirty="0" smtClean="0"/>
            <a:t>Создан план работ с дирекцией НПП Бугский Гард</a:t>
          </a:r>
          <a:endParaRPr lang="ru-RU" dirty="0"/>
        </a:p>
      </dgm:t>
    </dgm:pt>
    <dgm:pt modelId="{3F37408E-7568-42FA-86E9-B6049C171068}" type="parTrans" cxnId="{A7A6B723-11A1-48C8-A478-DDD99198B66E}">
      <dgm:prSet/>
      <dgm:spPr/>
      <dgm:t>
        <a:bodyPr/>
        <a:lstStyle/>
        <a:p>
          <a:endParaRPr lang="ru-RU"/>
        </a:p>
      </dgm:t>
    </dgm:pt>
    <dgm:pt modelId="{3326E9C1-957A-4B96-838B-7091F871130C}" type="sibTrans" cxnId="{A7A6B723-11A1-48C8-A478-DDD99198B66E}">
      <dgm:prSet/>
      <dgm:spPr/>
      <dgm:t>
        <a:bodyPr/>
        <a:lstStyle/>
        <a:p>
          <a:endParaRPr lang="ru-RU"/>
        </a:p>
      </dgm:t>
    </dgm:pt>
    <dgm:pt modelId="{D8FAE917-129E-4B48-9A9C-978D4F967765}">
      <dgm:prSet phldrT="[Текст]"/>
      <dgm:spPr/>
      <dgm:t>
        <a:bodyPr/>
        <a:lstStyle/>
        <a:p>
          <a:r>
            <a:rPr lang="ru-RU" dirty="0" smtClean="0"/>
            <a:t>Установлена связь с представителями сельских громад</a:t>
          </a:r>
          <a:endParaRPr lang="ru-RU" dirty="0"/>
        </a:p>
      </dgm:t>
    </dgm:pt>
    <dgm:pt modelId="{D62B059B-7EFF-4CEA-8015-19F79A2BE808}" type="parTrans" cxnId="{277EB74B-940B-4A65-AF63-F975CFA9FD71}">
      <dgm:prSet/>
      <dgm:spPr/>
      <dgm:t>
        <a:bodyPr/>
        <a:lstStyle/>
        <a:p>
          <a:endParaRPr lang="ru-RU"/>
        </a:p>
      </dgm:t>
    </dgm:pt>
    <dgm:pt modelId="{58833D1D-6CBD-4EA4-A3E3-2E0C29D39FE3}" type="sibTrans" cxnId="{277EB74B-940B-4A65-AF63-F975CFA9FD71}">
      <dgm:prSet/>
      <dgm:spPr/>
      <dgm:t>
        <a:bodyPr/>
        <a:lstStyle/>
        <a:p>
          <a:endParaRPr lang="ru-RU"/>
        </a:p>
      </dgm:t>
    </dgm:pt>
    <dgm:pt modelId="{A393C5E4-8C82-4C9B-A1C7-08159892EBE6}">
      <dgm:prSet phldrT="[Текст]"/>
      <dgm:spPr/>
      <dgm:t>
        <a:bodyPr/>
        <a:lstStyle/>
        <a:p>
          <a:r>
            <a:rPr lang="ru-RU" dirty="0" smtClean="0"/>
            <a:t>Разработана печатная продукция для популяризации маршрута</a:t>
          </a:r>
          <a:endParaRPr lang="ru-RU" dirty="0"/>
        </a:p>
      </dgm:t>
    </dgm:pt>
    <dgm:pt modelId="{58A637A9-BEA2-4107-8FBA-40773A95E4FB}" type="parTrans" cxnId="{10769CE9-2C90-4F20-B66B-6B79957B9F65}">
      <dgm:prSet/>
      <dgm:spPr/>
      <dgm:t>
        <a:bodyPr/>
        <a:lstStyle/>
        <a:p>
          <a:endParaRPr lang="ru-RU"/>
        </a:p>
      </dgm:t>
    </dgm:pt>
    <dgm:pt modelId="{D00A9CBA-B070-4EBD-BA41-9DD32E04F915}" type="sibTrans" cxnId="{10769CE9-2C90-4F20-B66B-6B79957B9F65}">
      <dgm:prSet/>
      <dgm:spPr/>
      <dgm:t>
        <a:bodyPr/>
        <a:lstStyle/>
        <a:p>
          <a:endParaRPr lang="ru-RU"/>
        </a:p>
      </dgm:t>
    </dgm:pt>
    <dgm:pt modelId="{BA066396-84FD-4255-BED0-31F6A5507F42}">
      <dgm:prSet phldrT="[Текст]"/>
      <dgm:spPr/>
      <dgm:t>
        <a:bodyPr/>
        <a:lstStyle/>
        <a:p>
          <a:r>
            <a:rPr lang="ru-RU" dirty="0" smtClean="0"/>
            <a:t>Ведется работа над сайтом проекта</a:t>
          </a:r>
          <a:endParaRPr lang="ru-RU" dirty="0"/>
        </a:p>
      </dgm:t>
    </dgm:pt>
    <dgm:pt modelId="{3781F507-E0D5-4FB3-A96A-ACB199046441}" type="parTrans" cxnId="{D4BF8A60-F9C1-4B82-AC1E-8E6D6F0792FE}">
      <dgm:prSet/>
      <dgm:spPr/>
      <dgm:t>
        <a:bodyPr/>
        <a:lstStyle/>
        <a:p>
          <a:endParaRPr lang="ru-RU"/>
        </a:p>
      </dgm:t>
    </dgm:pt>
    <dgm:pt modelId="{7C5E196C-CE5E-4DD1-858D-86ACFE67FF14}" type="sibTrans" cxnId="{D4BF8A60-F9C1-4B82-AC1E-8E6D6F0792FE}">
      <dgm:prSet/>
      <dgm:spPr/>
      <dgm:t>
        <a:bodyPr/>
        <a:lstStyle/>
        <a:p>
          <a:endParaRPr lang="ru-RU"/>
        </a:p>
      </dgm:t>
    </dgm:pt>
    <dgm:pt modelId="{3A35D71F-2831-4E9F-931E-96BC3023E15B}">
      <dgm:prSet phldrT="[Текст]"/>
      <dgm:spPr/>
      <dgm:t>
        <a:bodyPr/>
        <a:lstStyle/>
        <a:p>
          <a:r>
            <a:rPr lang="ru-RU" dirty="0" smtClean="0"/>
            <a:t>Создана карта маршрута «</a:t>
          </a:r>
          <a:r>
            <a:rPr lang="ru-RU" dirty="0" err="1" smtClean="0"/>
            <a:t>Бузький</a:t>
          </a:r>
          <a:r>
            <a:rPr lang="ru-RU" dirty="0" smtClean="0"/>
            <a:t> Гард»</a:t>
          </a:r>
          <a:endParaRPr lang="ru-RU" dirty="0"/>
        </a:p>
      </dgm:t>
    </dgm:pt>
    <dgm:pt modelId="{203A1C91-998E-44E0-9B24-317F546FF428}" type="parTrans" cxnId="{30CEF51F-C60C-4C65-816C-737875D36D81}">
      <dgm:prSet/>
      <dgm:spPr/>
      <dgm:t>
        <a:bodyPr/>
        <a:lstStyle/>
        <a:p>
          <a:endParaRPr lang="ru-RU"/>
        </a:p>
      </dgm:t>
    </dgm:pt>
    <dgm:pt modelId="{7E624C06-F1AF-4981-AAC4-7EDA88801D6D}" type="sibTrans" cxnId="{30CEF51F-C60C-4C65-816C-737875D36D81}">
      <dgm:prSet/>
      <dgm:spPr/>
      <dgm:t>
        <a:bodyPr/>
        <a:lstStyle/>
        <a:p>
          <a:endParaRPr lang="ru-RU"/>
        </a:p>
      </dgm:t>
    </dgm:pt>
    <dgm:pt modelId="{93AC45EA-37CC-4903-A350-29BDD41AAD9E}" type="pres">
      <dgm:prSet presAssocID="{9B2C822B-B3BB-443B-A0F4-AA4AADDB5AD6}" presName="linear" presStyleCnt="0">
        <dgm:presLayoutVars>
          <dgm:animLvl val="lvl"/>
          <dgm:resizeHandles val="exact"/>
        </dgm:presLayoutVars>
      </dgm:prSet>
      <dgm:spPr/>
    </dgm:pt>
    <dgm:pt modelId="{EC75CF4E-8C1C-49FF-934B-314D4B90E58F}" type="pres">
      <dgm:prSet presAssocID="{8078DF53-4988-4538-809A-B09F1278E272}" presName="parentText" presStyleLbl="node1" presStyleIdx="0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1A8106B-4E0D-4E40-A294-FF02616ABF38}" type="pres">
      <dgm:prSet presAssocID="{E4A84748-7F4F-4B74-9A19-2C68266ABEA6}" presName="spacer" presStyleCnt="0"/>
      <dgm:spPr/>
    </dgm:pt>
    <dgm:pt modelId="{AA1EF899-EB91-4B3F-B753-2A60ADB88A83}" type="pres">
      <dgm:prSet presAssocID="{1DAAB3CC-B0A7-465F-ADCD-C376D8499887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22A49B2-C98E-4391-9DCB-D779CD883F20}" type="pres">
      <dgm:prSet presAssocID="{3326E9C1-957A-4B96-838B-7091F871130C}" presName="spacer" presStyleCnt="0"/>
      <dgm:spPr/>
    </dgm:pt>
    <dgm:pt modelId="{D28C12C7-A438-4606-8402-1698DA2AECA0}" type="pres">
      <dgm:prSet presAssocID="{D8FAE917-129E-4B48-9A9C-978D4F967765}" presName="parentText" presStyleLbl="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404808-278D-458B-8C4F-121945B1577F}" type="pres">
      <dgm:prSet presAssocID="{58833D1D-6CBD-4EA4-A3E3-2E0C29D39FE3}" presName="spacer" presStyleCnt="0"/>
      <dgm:spPr/>
    </dgm:pt>
    <dgm:pt modelId="{D3E1B901-1323-4BAC-9A2B-3A10C0F322C0}" type="pres">
      <dgm:prSet presAssocID="{3A35D71F-2831-4E9F-931E-96BC3023E15B}" presName="parentText" presStyleLbl="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C4538C0-0D1D-4744-AA70-3708ECD7C47C}" type="pres">
      <dgm:prSet presAssocID="{7E624C06-F1AF-4981-AAC4-7EDA88801D6D}" presName="spacer" presStyleCnt="0"/>
      <dgm:spPr/>
    </dgm:pt>
    <dgm:pt modelId="{B0FADABB-12C2-4E1E-9525-BDA9697A57B6}" type="pres">
      <dgm:prSet presAssocID="{A393C5E4-8C82-4C9B-A1C7-08159892EBE6}" presName="parentText" presStyleLbl="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BAB469B-8ADB-4290-ACEF-F20B1C46F623}" type="pres">
      <dgm:prSet presAssocID="{D00A9CBA-B070-4EBD-BA41-9DD32E04F915}" presName="spacer" presStyleCnt="0"/>
      <dgm:spPr/>
    </dgm:pt>
    <dgm:pt modelId="{0695F02E-503C-4CB1-952D-6143B12F8682}" type="pres">
      <dgm:prSet presAssocID="{BA066396-84FD-4255-BED0-31F6A5507F42}" presName="parentText" presStyleLbl="node1" presStyleIdx="5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FFBD2B7-45A9-4A4D-8354-55FAE074C7D9}" srcId="{9B2C822B-B3BB-443B-A0F4-AA4AADDB5AD6}" destId="{8078DF53-4988-4538-809A-B09F1278E272}" srcOrd="0" destOrd="0" parTransId="{045E4019-6FDE-46D1-B316-5BDCA0FC8822}" sibTransId="{E4A84748-7F4F-4B74-9A19-2C68266ABEA6}"/>
    <dgm:cxn modelId="{D4BF8A60-F9C1-4B82-AC1E-8E6D6F0792FE}" srcId="{9B2C822B-B3BB-443B-A0F4-AA4AADDB5AD6}" destId="{BA066396-84FD-4255-BED0-31F6A5507F42}" srcOrd="5" destOrd="0" parTransId="{3781F507-E0D5-4FB3-A96A-ACB199046441}" sibTransId="{7C5E196C-CE5E-4DD1-858D-86ACFE67FF14}"/>
    <dgm:cxn modelId="{10769CE9-2C90-4F20-B66B-6B79957B9F65}" srcId="{9B2C822B-B3BB-443B-A0F4-AA4AADDB5AD6}" destId="{A393C5E4-8C82-4C9B-A1C7-08159892EBE6}" srcOrd="4" destOrd="0" parTransId="{58A637A9-BEA2-4107-8FBA-40773A95E4FB}" sibTransId="{D00A9CBA-B070-4EBD-BA41-9DD32E04F915}"/>
    <dgm:cxn modelId="{06978743-BAD2-4F51-AD9C-A6AF76E3AA4F}" type="presOf" srcId="{9B2C822B-B3BB-443B-A0F4-AA4AADDB5AD6}" destId="{93AC45EA-37CC-4903-A350-29BDD41AAD9E}" srcOrd="0" destOrd="0" presId="urn:microsoft.com/office/officeart/2005/8/layout/vList2"/>
    <dgm:cxn modelId="{BA65A0FC-7087-49A6-BE95-E2397591F81B}" type="presOf" srcId="{3A35D71F-2831-4E9F-931E-96BC3023E15B}" destId="{D3E1B901-1323-4BAC-9A2B-3A10C0F322C0}" srcOrd="0" destOrd="0" presId="urn:microsoft.com/office/officeart/2005/8/layout/vList2"/>
    <dgm:cxn modelId="{7350F110-475E-4E6C-BE62-92325751018D}" type="presOf" srcId="{A393C5E4-8C82-4C9B-A1C7-08159892EBE6}" destId="{B0FADABB-12C2-4E1E-9525-BDA9697A57B6}" srcOrd="0" destOrd="0" presId="urn:microsoft.com/office/officeart/2005/8/layout/vList2"/>
    <dgm:cxn modelId="{501771E2-5ADA-4382-83B8-3AAB809E19A8}" type="presOf" srcId="{BA066396-84FD-4255-BED0-31F6A5507F42}" destId="{0695F02E-503C-4CB1-952D-6143B12F8682}" srcOrd="0" destOrd="0" presId="urn:microsoft.com/office/officeart/2005/8/layout/vList2"/>
    <dgm:cxn modelId="{0B41F3F5-6A0C-4198-8A34-89C630772FBB}" type="presOf" srcId="{1DAAB3CC-B0A7-465F-ADCD-C376D8499887}" destId="{AA1EF899-EB91-4B3F-B753-2A60ADB88A83}" srcOrd="0" destOrd="0" presId="urn:microsoft.com/office/officeart/2005/8/layout/vList2"/>
    <dgm:cxn modelId="{F22BAA93-BD1A-4BAA-BEA0-7F3226D62A89}" type="presOf" srcId="{8078DF53-4988-4538-809A-B09F1278E272}" destId="{EC75CF4E-8C1C-49FF-934B-314D4B90E58F}" srcOrd="0" destOrd="0" presId="urn:microsoft.com/office/officeart/2005/8/layout/vList2"/>
    <dgm:cxn modelId="{30CEF51F-C60C-4C65-816C-737875D36D81}" srcId="{9B2C822B-B3BB-443B-A0F4-AA4AADDB5AD6}" destId="{3A35D71F-2831-4E9F-931E-96BC3023E15B}" srcOrd="3" destOrd="0" parTransId="{203A1C91-998E-44E0-9B24-317F546FF428}" sibTransId="{7E624C06-F1AF-4981-AAC4-7EDA88801D6D}"/>
    <dgm:cxn modelId="{63921E26-D7AE-40A4-9349-17492C5CB3F0}" type="presOf" srcId="{D8FAE917-129E-4B48-9A9C-978D4F967765}" destId="{D28C12C7-A438-4606-8402-1698DA2AECA0}" srcOrd="0" destOrd="0" presId="urn:microsoft.com/office/officeart/2005/8/layout/vList2"/>
    <dgm:cxn modelId="{A7A6B723-11A1-48C8-A478-DDD99198B66E}" srcId="{9B2C822B-B3BB-443B-A0F4-AA4AADDB5AD6}" destId="{1DAAB3CC-B0A7-465F-ADCD-C376D8499887}" srcOrd="1" destOrd="0" parTransId="{3F37408E-7568-42FA-86E9-B6049C171068}" sibTransId="{3326E9C1-957A-4B96-838B-7091F871130C}"/>
    <dgm:cxn modelId="{277EB74B-940B-4A65-AF63-F975CFA9FD71}" srcId="{9B2C822B-B3BB-443B-A0F4-AA4AADDB5AD6}" destId="{D8FAE917-129E-4B48-9A9C-978D4F967765}" srcOrd="2" destOrd="0" parTransId="{D62B059B-7EFF-4CEA-8015-19F79A2BE808}" sibTransId="{58833D1D-6CBD-4EA4-A3E3-2E0C29D39FE3}"/>
    <dgm:cxn modelId="{4EC20B18-38D2-4B7B-9F49-C7EC1FB6DC0D}" type="presParOf" srcId="{93AC45EA-37CC-4903-A350-29BDD41AAD9E}" destId="{EC75CF4E-8C1C-49FF-934B-314D4B90E58F}" srcOrd="0" destOrd="0" presId="urn:microsoft.com/office/officeart/2005/8/layout/vList2"/>
    <dgm:cxn modelId="{6992FFF5-C0D7-450A-A9F7-0778CBA8BBE6}" type="presParOf" srcId="{93AC45EA-37CC-4903-A350-29BDD41AAD9E}" destId="{51A8106B-4E0D-4E40-A294-FF02616ABF38}" srcOrd="1" destOrd="0" presId="urn:microsoft.com/office/officeart/2005/8/layout/vList2"/>
    <dgm:cxn modelId="{AD08A0DC-99DD-4881-B8E4-10BB720594D4}" type="presParOf" srcId="{93AC45EA-37CC-4903-A350-29BDD41AAD9E}" destId="{AA1EF899-EB91-4B3F-B753-2A60ADB88A83}" srcOrd="2" destOrd="0" presId="urn:microsoft.com/office/officeart/2005/8/layout/vList2"/>
    <dgm:cxn modelId="{1D91B578-A5D6-4159-8F10-FC32ECEBC620}" type="presParOf" srcId="{93AC45EA-37CC-4903-A350-29BDD41AAD9E}" destId="{222A49B2-C98E-4391-9DCB-D779CD883F20}" srcOrd="3" destOrd="0" presId="urn:microsoft.com/office/officeart/2005/8/layout/vList2"/>
    <dgm:cxn modelId="{366A324F-96CA-4A15-A3FA-EE6AB2398ABC}" type="presParOf" srcId="{93AC45EA-37CC-4903-A350-29BDD41AAD9E}" destId="{D28C12C7-A438-4606-8402-1698DA2AECA0}" srcOrd="4" destOrd="0" presId="urn:microsoft.com/office/officeart/2005/8/layout/vList2"/>
    <dgm:cxn modelId="{4AB1B405-C228-4836-BD6A-07EC3B5554DE}" type="presParOf" srcId="{93AC45EA-37CC-4903-A350-29BDD41AAD9E}" destId="{AB404808-278D-458B-8C4F-121945B1577F}" srcOrd="5" destOrd="0" presId="urn:microsoft.com/office/officeart/2005/8/layout/vList2"/>
    <dgm:cxn modelId="{05EA321F-4F2A-4727-AE1D-C21161075E43}" type="presParOf" srcId="{93AC45EA-37CC-4903-A350-29BDD41AAD9E}" destId="{D3E1B901-1323-4BAC-9A2B-3A10C0F322C0}" srcOrd="6" destOrd="0" presId="urn:microsoft.com/office/officeart/2005/8/layout/vList2"/>
    <dgm:cxn modelId="{F3385002-B84F-43BB-82B1-3DBCB5583FB3}" type="presParOf" srcId="{93AC45EA-37CC-4903-A350-29BDD41AAD9E}" destId="{EC4538C0-0D1D-4744-AA70-3708ECD7C47C}" srcOrd="7" destOrd="0" presId="urn:microsoft.com/office/officeart/2005/8/layout/vList2"/>
    <dgm:cxn modelId="{2DB945A2-CAE8-4001-BB9E-C31CB5AD334A}" type="presParOf" srcId="{93AC45EA-37CC-4903-A350-29BDD41AAD9E}" destId="{B0FADABB-12C2-4E1E-9525-BDA9697A57B6}" srcOrd="8" destOrd="0" presId="urn:microsoft.com/office/officeart/2005/8/layout/vList2"/>
    <dgm:cxn modelId="{8E306E2C-FC0E-45FD-9C0B-B019D8638C84}" type="presParOf" srcId="{93AC45EA-37CC-4903-A350-29BDD41AAD9E}" destId="{4BAB469B-8ADB-4290-ACEF-F20B1C46F623}" srcOrd="9" destOrd="0" presId="urn:microsoft.com/office/officeart/2005/8/layout/vList2"/>
    <dgm:cxn modelId="{3C8F86F9-15BB-41E8-AAA5-4D1D070DEB5B}" type="presParOf" srcId="{93AC45EA-37CC-4903-A350-29BDD41AAD9E}" destId="{0695F02E-503C-4CB1-952D-6143B12F8682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A87B64E-DBAC-4ED7-B4B5-B6F10D3F42D9}">
      <dsp:nvSpPr>
        <dsp:cNvPr id="0" name=""/>
        <dsp:cNvSpPr/>
      </dsp:nvSpPr>
      <dsp:spPr>
        <a:xfrm rot="10800000">
          <a:off x="104563" y="158"/>
          <a:ext cx="8359825" cy="1129737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8183" tIns="91440" rIns="170688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b="1" kern="1200" dirty="0" smtClean="0"/>
            <a:t>               </a:t>
          </a:r>
          <a:r>
            <a:rPr lang="en-US" sz="2400" b="1" kern="1200" dirty="0" smtClean="0"/>
            <a:t>https://www.facebook.com/roman.yavorsky.3</a:t>
          </a:r>
          <a:endParaRPr lang="ru-RU" sz="2400" b="1" kern="1200" dirty="0"/>
        </a:p>
      </dsp:txBody>
      <dsp:txXfrm rot="10800000">
        <a:off x="386997" y="158"/>
        <a:ext cx="8077391" cy="1129737"/>
      </dsp:txXfrm>
    </dsp:sp>
    <dsp:sp modelId="{4DC6B116-85B4-4DFF-BD6B-4367BA8F60FD}">
      <dsp:nvSpPr>
        <dsp:cNvPr id="0" name=""/>
        <dsp:cNvSpPr/>
      </dsp:nvSpPr>
      <dsp:spPr>
        <a:xfrm>
          <a:off x="870430" y="158"/>
          <a:ext cx="1129737" cy="1129737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B9DDB17-8FB1-48C0-904F-69059F5F1E69}">
      <dsp:nvSpPr>
        <dsp:cNvPr id="0" name=""/>
        <dsp:cNvSpPr/>
      </dsp:nvSpPr>
      <dsp:spPr>
        <a:xfrm rot="10800000">
          <a:off x="74703" y="1467131"/>
          <a:ext cx="8419544" cy="1129737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8183" tIns="125730" rIns="234696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300" b="1" kern="1200" dirty="0" smtClean="0"/>
            <a:t>      </a:t>
          </a:r>
          <a:r>
            <a:rPr lang="en-US" sz="3300" b="1" kern="1200" dirty="0" smtClean="0"/>
            <a:t>https://vk.com/robinson1795</a:t>
          </a:r>
          <a:endParaRPr lang="ru-RU" sz="3300" b="1" kern="1200" dirty="0"/>
        </a:p>
      </dsp:txBody>
      <dsp:txXfrm rot="10800000">
        <a:off x="357137" y="1467131"/>
        <a:ext cx="8137110" cy="1129737"/>
      </dsp:txXfrm>
    </dsp:sp>
    <dsp:sp modelId="{06BD4DC6-A4E7-4FA8-9F22-7CD878FDB675}">
      <dsp:nvSpPr>
        <dsp:cNvPr id="0" name=""/>
        <dsp:cNvSpPr/>
      </dsp:nvSpPr>
      <dsp:spPr>
        <a:xfrm>
          <a:off x="870430" y="1467131"/>
          <a:ext cx="1129737" cy="1129737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331947-1800-48F9-B5AA-B09DBA937CE7}">
      <dsp:nvSpPr>
        <dsp:cNvPr id="0" name=""/>
        <dsp:cNvSpPr/>
      </dsp:nvSpPr>
      <dsp:spPr>
        <a:xfrm rot="10800000">
          <a:off x="131487" y="2934103"/>
          <a:ext cx="8305976" cy="1129737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8183" tIns="121920" rIns="227584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200" b="1" i="0" kern="1200" dirty="0" smtClean="0"/>
            <a:t>     </a:t>
          </a:r>
          <a:r>
            <a:rPr lang="en-US" sz="3200" b="1" i="0" kern="1200" dirty="0" smtClean="0"/>
            <a:t>robertogarsia1795@gmail.com</a:t>
          </a:r>
          <a:endParaRPr lang="ru-RU" sz="3200" kern="1200" dirty="0"/>
        </a:p>
      </dsp:txBody>
      <dsp:txXfrm rot="10800000">
        <a:off x="413921" y="2934103"/>
        <a:ext cx="8023542" cy="1129737"/>
      </dsp:txXfrm>
    </dsp:sp>
    <dsp:sp modelId="{03D314CB-2A97-4B1B-AAA3-DA402A8A320D}">
      <dsp:nvSpPr>
        <dsp:cNvPr id="0" name=""/>
        <dsp:cNvSpPr/>
      </dsp:nvSpPr>
      <dsp:spPr>
        <a:xfrm>
          <a:off x="870430" y="2934103"/>
          <a:ext cx="1129737" cy="1129737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46D5CF-BF2C-48F6-B8A2-214B75FD4150}">
      <dsp:nvSpPr>
        <dsp:cNvPr id="0" name=""/>
        <dsp:cNvSpPr/>
      </dsp:nvSpPr>
      <dsp:spPr>
        <a:xfrm>
          <a:off x="0" y="396075"/>
          <a:ext cx="6096000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6E54F33-E64B-43FB-A521-F2A6853E47E1}">
      <dsp:nvSpPr>
        <dsp:cNvPr id="0" name=""/>
        <dsp:cNvSpPr/>
      </dsp:nvSpPr>
      <dsp:spPr>
        <a:xfrm>
          <a:off x="291708" y="0"/>
          <a:ext cx="5804291" cy="7675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/>
            <a:t>Развитие туризма в регионе</a:t>
          </a:r>
          <a:endParaRPr lang="ru-RU" sz="2600" kern="1200" dirty="0"/>
        </a:p>
      </dsp:txBody>
      <dsp:txXfrm>
        <a:off x="329175" y="37467"/>
        <a:ext cx="5729357" cy="692586"/>
      </dsp:txXfrm>
    </dsp:sp>
    <dsp:sp modelId="{03221396-D89F-40C1-B7C1-1D00CD85127B}">
      <dsp:nvSpPr>
        <dsp:cNvPr id="0" name=""/>
        <dsp:cNvSpPr/>
      </dsp:nvSpPr>
      <dsp:spPr>
        <a:xfrm>
          <a:off x="0" y="1575436"/>
          <a:ext cx="6096000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99465C4-80D9-46A7-AD3F-8C7BE4E926F1}">
      <dsp:nvSpPr>
        <dsp:cNvPr id="0" name=""/>
        <dsp:cNvSpPr/>
      </dsp:nvSpPr>
      <dsp:spPr>
        <a:xfrm>
          <a:off x="290214" y="1191676"/>
          <a:ext cx="5804291" cy="7675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/>
            <a:t>Популяризация велосипеда</a:t>
          </a:r>
          <a:endParaRPr lang="ru-RU" sz="2600" kern="1200" dirty="0"/>
        </a:p>
      </dsp:txBody>
      <dsp:txXfrm>
        <a:off x="327681" y="1229143"/>
        <a:ext cx="5729357" cy="692586"/>
      </dsp:txXfrm>
    </dsp:sp>
    <dsp:sp modelId="{7BF7788E-4D1B-4655-8CCF-48A333DC817E}">
      <dsp:nvSpPr>
        <dsp:cNvPr id="0" name=""/>
        <dsp:cNvSpPr/>
      </dsp:nvSpPr>
      <dsp:spPr>
        <a:xfrm>
          <a:off x="0" y="2754796"/>
          <a:ext cx="6096000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9378842-4FA8-419F-B11F-1D107F5462CF}">
      <dsp:nvSpPr>
        <dsp:cNvPr id="0" name=""/>
        <dsp:cNvSpPr/>
      </dsp:nvSpPr>
      <dsp:spPr>
        <a:xfrm>
          <a:off x="290214" y="2371036"/>
          <a:ext cx="5804291" cy="7675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/>
            <a:t>Развитие </a:t>
          </a:r>
          <a:r>
            <a:rPr lang="ru-RU" sz="2600" kern="1200" dirty="0" err="1" smtClean="0"/>
            <a:t>велоинфраструктуры</a:t>
          </a:r>
          <a:endParaRPr lang="ru-RU" sz="2600" kern="1200" dirty="0"/>
        </a:p>
      </dsp:txBody>
      <dsp:txXfrm>
        <a:off x="327681" y="2408503"/>
        <a:ext cx="5729357" cy="69258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46D5CF-BF2C-48F6-B8A2-214B75FD4150}">
      <dsp:nvSpPr>
        <dsp:cNvPr id="0" name=""/>
        <dsp:cNvSpPr/>
      </dsp:nvSpPr>
      <dsp:spPr>
        <a:xfrm>
          <a:off x="0" y="547816"/>
          <a:ext cx="9144000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6E54F33-E64B-43FB-A521-F2A6853E47E1}">
      <dsp:nvSpPr>
        <dsp:cNvPr id="0" name=""/>
        <dsp:cNvSpPr/>
      </dsp:nvSpPr>
      <dsp:spPr>
        <a:xfrm>
          <a:off x="437563" y="150780"/>
          <a:ext cx="8706436" cy="6789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935" tIns="0" rIns="241935" bIns="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Популяризация </a:t>
          </a:r>
          <a:r>
            <a:rPr lang="ru-RU" sz="2300" kern="1200" dirty="0" err="1" smtClean="0"/>
            <a:t>Нациоанального</a:t>
          </a:r>
          <a:r>
            <a:rPr lang="ru-RU" sz="2300" kern="1200" dirty="0" smtClean="0"/>
            <a:t> природного парка Бугский Гард</a:t>
          </a:r>
          <a:endParaRPr lang="ru-RU" sz="2300" kern="1200" dirty="0"/>
        </a:p>
      </dsp:txBody>
      <dsp:txXfrm>
        <a:off x="470707" y="183924"/>
        <a:ext cx="8640148" cy="612672"/>
      </dsp:txXfrm>
    </dsp:sp>
    <dsp:sp modelId="{03221396-D89F-40C1-B7C1-1D00CD85127B}">
      <dsp:nvSpPr>
        <dsp:cNvPr id="0" name=""/>
        <dsp:cNvSpPr/>
      </dsp:nvSpPr>
      <dsp:spPr>
        <a:xfrm>
          <a:off x="0" y="1591096"/>
          <a:ext cx="9144000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99465C4-80D9-46A7-AD3F-8C7BE4E926F1}">
      <dsp:nvSpPr>
        <dsp:cNvPr id="0" name=""/>
        <dsp:cNvSpPr/>
      </dsp:nvSpPr>
      <dsp:spPr>
        <a:xfrm>
          <a:off x="435322" y="1251615"/>
          <a:ext cx="8706436" cy="6789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935" tIns="0" rIns="241935" bIns="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Популяризация туризма в регионе</a:t>
          </a:r>
          <a:endParaRPr lang="ru-RU" sz="2300" kern="1200" dirty="0"/>
        </a:p>
      </dsp:txBody>
      <dsp:txXfrm>
        <a:off x="468466" y="1284759"/>
        <a:ext cx="8640148" cy="612672"/>
      </dsp:txXfrm>
    </dsp:sp>
    <dsp:sp modelId="{7BF7788E-4D1B-4655-8CCF-48A333DC817E}">
      <dsp:nvSpPr>
        <dsp:cNvPr id="0" name=""/>
        <dsp:cNvSpPr/>
      </dsp:nvSpPr>
      <dsp:spPr>
        <a:xfrm>
          <a:off x="0" y="2634376"/>
          <a:ext cx="9144000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9378842-4FA8-419F-B11F-1D107F5462CF}">
      <dsp:nvSpPr>
        <dsp:cNvPr id="0" name=""/>
        <dsp:cNvSpPr/>
      </dsp:nvSpPr>
      <dsp:spPr>
        <a:xfrm>
          <a:off x="435322" y="2294896"/>
          <a:ext cx="8706436" cy="6789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935" tIns="0" rIns="241935" bIns="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Привлечение местных громад к занятию туризмом</a:t>
          </a:r>
          <a:endParaRPr lang="ru-RU" sz="2300" kern="1200" dirty="0"/>
        </a:p>
      </dsp:txBody>
      <dsp:txXfrm>
        <a:off x="468466" y="2328040"/>
        <a:ext cx="8640148" cy="61267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75CF4E-8C1C-49FF-934B-314D4B90E58F}">
      <dsp:nvSpPr>
        <dsp:cNvPr id="0" name=""/>
        <dsp:cNvSpPr/>
      </dsp:nvSpPr>
      <dsp:spPr>
        <a:xfrm>
          <a:off x="0" y="513289"/>
          <a:ext cx="9036496" cy="5996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/>
            <a:t>Создана команда волонтеров</a:t>
          </a:r>
          <a:endParaRPr lang="ru-RU" sz="2500" kern="1200" dirty="0"/>
        </a:p>
      </dsp:txBody>
      <dsp:txXfrm>
        <a:off x="29271" y="542560"/>
        <a:ext cx="8977954" cy="541083"/>
      </dsp:txXfrm>
    </dsp:sp>
    <dsp:sp modelId="{AA1EF899-EB91-4B3F-B753-2A60ADB88A83}">
      <dsp:nvSpPr>
        <dsp:cNvPr id="0" name=""/>
        <dsp:cNvSpPr/>
      </dsp:nvSpPr>
      <dsp:spPr>
        <a:xfrm>
          <a:off x="0" y="1184914"/>
          <a:ext cx="9036496" cy="5996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/>
            <a:t>Создан план работ с дирекцией НПП Бугский Гард</a:t>
          </a:r>
          <a:endParaRPr lang="ru-RU" sz="2500" kern="1200" dirty="0"/>
        </a:p>
      </dsp:txBody>
      <dsp:txXfrm>
        <a:off x="29271" y="1214185"/>
        <a:ext cx="8977954" cy="541083"/>
      </dsp:txXfrm>
    </dsp:sp>
    <dsp:sp modelId="{D28C12C7-A438-4606-8402-1698DA2AECA0}">
      <dsp:nvSpPr>
        <dsp:cNvPr id="0" name=""/>
        <dsp:cNvSpPr/>
      </dsp:nvSpPr>
      <dsp:spPr>
        <a:xfrm>
          <a:off x="0" y="1856539"/>
          <a:ext cx="9036496" cy="5996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/>
            <a:t>Установлена связь с представителями сельских громад</a:t>
          </a:r>
          <a:endParaRPr lang="ru-RU" sz="2500" kern="1200" dirty="0"/>
        </a:p>
      </dsp:txBody>
      <dsp:txXfrm>
        <a:off x="29271" y="1885810"/>
        <a:ext cx="8977954" cy="541083"/>
      </dsp:txXfrm>
    </dsp:sp>
    <dsp:sp modelId="{D3E1B901-1323-4BAC-9A2B-3A10C0F322C0}">
      <dsp:nvSpPr>
        <dsp:cNvPr id="0" name=""/>
        <dsp:cNvSpPr/>
      </dsp:nvSpPr>
      <dsp:spPr>
        <a:xfrm>
          <a:off x="0" y="2528164"/>
          <a:ext cx="9036496" cy="5996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/>
            <a:t>Создана карта маршрута «</a:t>
          </a:r>
          <a:r>
            <a:rPr lang="ru-RU" sz="2500" kern="1200" dirty="0" err="1" smtClean="0"/>
            <a:t>Бузький</a:t>
          </a:r>
          <a:r>
            <a:rPr lang="ru-RU" sz="2500" kern="1200" dirty="0" smtClean="0"/>
            <a:t> Гард»</a:t>
          </a:r>
          <a:endParaRPr lang="ru-RU" sz="2500" kern="1200" dirty="0"/>
        </a:p>
      </dsp:txBody>
      <dsp:txXfrm>
        <a:off x="29271" y="2557435"/>
        <a:ext cx="8977954" cy="541083"/>
      </dsp:txXfrm>
    </dsp:sp>
    <dsp:sp modelId="{B0FADABB-12C2-4E1E-9525-BDA9697A57B6}">
      <dsp:nvSpPr>
        <dsp:cNvPr id="0" name=""/>
        <dsp:cNvSpPr/>
      </dsp:nvSpPr>
      <dsp:spPr>
        <a:xfrm>
          <a:off x="0" y="3199789"/>
          <a:ext cx="9036496" cy="5996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/>
            <a:t>Разработана печатная продукция для популяризации маршрута</a:t>
          </a:r>
          <a:endParaRPr lang="ru-RU" sz="2500" kern="1200" dirty="0"/>
        </a:p>
      </dsp:txBody>
      <dsp:txXfrm>
        <a:off x="29271" y="3229060"/>
        <a:ext cx="8977954" cy="541083"/>
      </dsp:txXfrm>
    </dsp:sp>
    <dsp:sp modelId="{0695F02E-503C-4CB1-952D-6143B12F8682}">
      <dsp:nvSpPr>
        <dsp:cNvPr id="0" name=""/>
        <dsp:cNvSpPr/>
      </dsp:nvSpPr>
      <dsp:spPr>
        <a:xfrm>
          <a:off x="0" y="3871414"/>
          <a:ext cx="9036496" cy="5996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/>
            <a:t>Ведется работа над сайтом проекта</a:t>
          </a:r>
          <a:endParaRPr lang="ru-RU" sz="2500" kern="1200" dirty="0"/>
        </a:p>
      </dsp:txBody>
      <dsp:txXfrm>
        <a:off x="29271" y="3900685"/>
        <a:ext cx="8977954" cy="5410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89E64C6A-795A-43C8-976E-00E0E286C094}" type="datetimeFigureOut">
              <a:rPr lang="ru-RU"/>
              <a:pPr>
                <a:defRPr/>
              </a:pPr>
              <a:t>18.10.2016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6FC74C05-4602-441A-A1B7-7D1B7961963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7062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3277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4221A95-3166-4415-A39A-5AEA9DC9E5C2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C74C05-4602-441A-A1B7-7D1B7961963A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77884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FAF47F5-AD89-456C-BBB2-27264AD9F11E}" type="datetimeFigureOut">
              <a:rPr lang="ru-RU" smtClean="0"/>
              <a:pPr>
                <a:defRPr/>
              </a:pPr>
              <a:t>18.10.2016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7FF06F-E8AB-49B0-B9A1-3A5D46D60D5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01679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C33CFD3-BDD5-4348-B6E4-D8273400A342}" type="datetimeFigureOut">
              <a:rPr lang="ru-RU" smtClean="0"/>
              <a:pPr>
                <a:defRPr/>
              </a:pPr>
              <a:t>18.10.2016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A5BECB-8AF9-45DE-85F5-099FE76CDB6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04278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01B5D3A-6D6D-4DF3-B5CC-AA20546264A3}" type="datetimeFigureOut">
              <a:rPr lang="ru-RU" smtClean="0"/>
              <a:pPr>
                <a:defRPr/>
              </a:pPr>
              <a:t>18.10.2016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A478A5-CBC8-4093-A11C-CD23083BC5E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59688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A85FCED-EF4D-4403-86BA-AFC93D497A7C}" type="datetimeFigureOut">
              <a:rPr lang="ru-RU" smtClean="0"/>
              <a:pPr>
                <a:defRPr/>
              </a:pPr>
              <a:t>18.10.2016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A98712-9CA5-44F9-B006-1ADAEE955BF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86182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9284378-0C5D-4E95-B942-252E5350E98B}" type="datetimeFigureOut">
              <a:rPr lang="ru-RU" smtClean="0"/>
              <a:pPr>
                <a:defRPr/>
              </a:pPr>
              <a:t>18.10.2016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43A63F-2942-4DDD-A788-56F7139AF14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09953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A9E094D-47EA-4A4A-9DB9-816901B67F0C}" type="datetimeFigureOut">
              <a:rPr lang="ru-RU" smtClean="0"/>
              <a:pPr>
                <a:defRPr/>
              </a:pPr>
              <a:t>18.10.2016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18053D-81AC-44BF-A630-493C99A321A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8659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1FCC273-93EE-40F1-AE76-F5EC17062B07}" type="datetimeFigureOut">
              <a:rPr lang="ru-RU" smtClean="0"/>
              <a:pPr>
                <a:defRPr/>
              </a:pPr>
              <a:t>18.10.2016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64973CE-6414-4541-BD90-908C19F58ED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80076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401E53-24DA-4519-B9B7-4CC1D1AE5A3B}" type="datetimeFigureOut">
              <a:rPr lang="ru-RU" smtClean="0"/>
              <a:pPr>
                <a:defRPr/>
              </a:pPr>
              <a:t>18.10.2016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DEB5F1-8EA3-47C0-AFE5-B5D20499D53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58173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9EAFC19-DF96-4795-832C-0B2679067973}" type="datetimeFigureOut">
              <a:rPr lang="ru-RU" smtClean="0"/>
              <a:pPr>
                <a:defRPr/>
              </a:pPr>
              <a:t>18.10.2016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D6E79D-8376-4EAE-96A1-8DB3D76989F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9140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71492B0-3E89-44AC-8D59-A03529A74BE2}" type="datetimeFigureOut">
              <a:rPr lang="ru-RU" smtClean="0"/>
              <a:pPr>
                <a:defRPr/>
              </a:pPr>
              <a:t>18.10.2016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D905C9-18FA-4E3A-BEFE-22C0E042F93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15104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35EDBE6-1FAB-432E-8480-94E281E4CD1F}" type="datetimeFigureOut">
              <a:rPr lang="ru-RU" smtClean="0"/>
              <a:pPr>
                <a:defRPr/>
              </a:pPr>
              <a:t>18.10.2016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3E369FC-45B8-4F57-BB07-C970733C355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19499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B9302A3-9068-400B-889B-5325970989FD}" type="datetimeFigureOut">
              <a:rPr lang="ru-RU" smtClean="0"/>
              <a:pPr>
                <a:defRPr/>
              </a:pPr>
              <a:t>18.10.2016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A7E0BC9-F045-4BD3-AEB1-57EB50AE00D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01193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8240" y="188640"/>
            <a:ext cx="81369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i="1" dirty="0" smtClean="0"/>
              <a:t>Яворский Роман </a:t>
            </a:r>
            <a:r>
              <a:rPr lang="ru-RU" sz="2400" i="1" dirty="0" err="1" smtClean="0"/>
              <a:t>Бориславович</a:t>
            </a:r>
            <a:r>
              <a:rPr lang="ru-RU" sz="2400" i="1" dirty="0" smtClean="0"/>
              <a:t> </a:t>
            </a:r>
            <a:r>
              <a:rPr lang="ru-RU" sz="2400" dirty="0" smtClean="0"/>
              <a:t>– глава Общественной организации «</a:t>
            </a:r>
            <a:r>
              <a:rPr lang="ru-RU" sz="2400" dirty="0" err="1" smtClean="0"/>
              <a:t>Асоциация</a:t>
            </a:r>
            <a:r>
              <a:rPr lang="ru-RU" sz="2400" dirty="0" smtClean="0"/>
              <a:t> велосипедистов </a:t>
            </a:r>
            <a:r>
              <a:rPr lang="ru-RU" sz="2400" dirty="0" err="1" smtClean="0"/>
              <a:t>Южноукраинска</a:t>
            </a:r>
            <a:r>
              <a:rPr lang="ru-RU" sz="2400" dirty="0" smtClean="0"/>
              <a:t>"</a:t>
            </a:r>
            <a:endParaRPr lang="ru-RU" sz="2400" dirty="0"/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685282098"/>
              </p:ext>
            </p:extLst>
          </p:nvPr>
        </p:nvGraphicFramePr>
        <p:xfrm>
          <a:off x="182216" y="1844824"/>
          <a:ext cx="8568952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899670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Заголовок 1"/>
          <p:cNvSpPr>
            <a:spLocks noGrp="1"/>
          </p:cNvSpPr>
          <p:nvPr>
            <p:ph type="ctrTitle"/>
          </p:nvPr>
        </p:nvSpPr>
        <p:spPr>
          <a:xfrm>
            <a:off x="0" y="260648"/>
            <a:ext cx="9144000" cy="1800201"/>
          </a:xfrm>
        </p:spPr>
        <p:txBody>
          <a:bodyPr>
            <a:normAutofit/>
          </a:bodyPr>
          <a:lstStyle/>
          <a:p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b="1" dirty="0" smtClean="0">
                <a:solidFill>
                  <a:schemeClr val="tx1"/>
                </a:solidFill>
              </a:rPr>
              <a:t>Проект «</a:t>
            </a:r>
            <a:r>
              <a:rPr lang="ru-RU" sz="4000" b="1" i="1" dirty="0" err="1" smtClean="0">
                <a:solidFill>
                  <a:schemeClr val="tx1"/>
                </a:solidFill>
              </a:rPr>
              <a:t>Ровером</a:t>
            </a:r>
            <a:r>
              <a:rPr lang="ru-RU" sz="4000" b="1" i="1" dirty="0" smtClean="0">
                <a:solidFill>
                  <a:schemeClr val="tx1"/>
                </a:solidFill>
              </a:rPr>
              <a:t> по Гарду»</a:t>
            </a:r>
            <a:endParaRPr lang="ru-RU" sz="4000" b="1" i="1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1765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476672"/>
            <a:ext cx="91440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/>
              <a:t>Проект реализуется в рамах международного проекта «Молодежь и ГО: навстречу устойчивому развитию», который финансируется Министерством иностранных дел Германии и реализуются в партнерстве организаций гражданского общества на территории Украины, Беларуси и России при поддержке немецкой общественной организации «DRA </a:t>
            </a:r>
            <a:r>
              <a:rPr lang="ru-RU" sz="2400" dirty="0" err="1"/>
              <a:t>e.V</a:t>
            </a:r>
            <a:r>
              <a:rPr lang="ru-RU" sz="2400" dirty="0"/>
              <a:t>.». В Украине проект реализуется в сотрудничестве общественных организаций и движений </a:t>
            </a:r>
            <a:r>
              <a:rPr lang="ru-RU" sz="2400" dirty="0" err="1"/>
              <a:t>Экоцентр</a:t>
            </a:r>
            <a:r>
              <a:rPr lang="ru-RU" sz="2400" dirty="0"/>
              <a:t>, Днепропетровское отделение НЭЦУ, </a:t>
            </a:r>
            <a:r>
              <a:rPr lang="ru-RU" sz="2400" dirty="0" err="1"/>
              <a:t>Экоклуб</a:t>
            </a:r>
            <a:r>
              <a:rPr lang="ru-RU" sz="2400" dirty="0"/>
              <a:t> Ровно и Украинская молодежная климатическая </a:t>
            </a:r>
            <a:r>
              <a:rPr lang="ru-RU" sz="2400" dirty="0" smtClean="0"/>
              <a:t>ассоциация.</a:t>
            </a:r>
            <a:endParaRPr lang="ru-RU" sz="24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5434669"/>
            <a:ext cx="2417446" cy="87249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2437" y="4948569"/>
            <a:ext cx="1986103" cy="135076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62" y="4969538"/>
            <a:ext cx="2592288" cy="137938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307" y="5253449"/>
            <a:ext cx="2265645" cy="1191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3932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5660" y="692696"/>
            <a:ext cx="7024687" cy="11430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b="1" dirty="0" err="1" smtClean="0">
                <a:solidFill>
                  <a:schemeClr val="tx1"/>
                </a:solidFill>
              </a:rPr>
              <a:t>Предпосылки</a:t>
            </a:r>
            <a:r>
              <a:rPr lang="uk-UA" b="1" dirty="0" smtClean="0">
                <a:solidFill>
                  <a:schemeClr val="tx1"/>
                </a:solidFill>
              </a:rPr>
              <a:t> </a:t>
            </a:r>
            <a:r>
              <a:rPr lang="uk-UA" b="1" dirty="0" err="1" smtClean="0">
                <a:solidFill>
                  <a:schemeClr val="tx1"/>
                </a:solidFill>
              </a:rPr>
              <a:t>создания</a:t>
            </a:r>
            <a:r>
              <a:rPr lang="uk-UA" b="1" dirty="0" smtClean="0">
                <a:solidFill>
                  <a:schemeClr val="tx1"/>
                </a:solidFill>
              </a:rPr>
              <a:t> </a:t>
            </a:r>
            <a:r>
              <a:rPr lang="uk-UA" b="1" dirty="0" err="1" smtClean="0">
                <a:solidFill>
                  <a:schemeClr val="tx1"/>
                </a:solidFill>
              </a:rPr>
              <a:t>проекта</a:t>
            </a:r>
            <a:r>
              <a:rPr lang="uk-UA" i="1" dirty="0" smtClean="0"/>
              <a:t/>
            </a:r>
            <a:br>
              <a:rPr lang="uk-UA" i="1" dirty="0" smtClean="0"/>
            </a:br>
            <a:endParaRPr lang="ru-RU" i="1" dirty="0"/>
          </a:p>
        </p:txBody>
      </p:sp>
      <p:sp>
        <p:nvSpPr>
          <p:cNvPr id="7" name="TextBox 6"/>
          <p:cNvSpPr txBox="1"/>
          <p:nvPr/>
        </p:nvSpPr>
        <p:spPr>
          <a:xfrm>
            <a:off x="251520" y="1628800"/>
            <a:ext cx="8712968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/>
              <a:t>Территория НПП Бугский Гард относится к Семи природным чудесам Украины и является настоящей жемчужиной степи с его скалистыми каньонами и стремительной реки</a:t>
            </a:r>
            <a:r>
              <a:rPr lang="ru-RU" dirty="0" smtClean="0"/>
              <a:t>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ru-RU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/>
              <a:t>На территории НПП Бугского Гарда найдено 98 археологических памяток. Найденные археологические пласты эпохи палеолита, мезолита, неолита, </a:t>
            </a:r>
            <a:r>
              <a:rPr lang="ru-RU" dirty="0" err="1"/>
              <a:t>черняховской</a:t>
            </a:r>
            <a:r>
              <a:rPr lang="ru-RU" dirty="0"/>
              <a:t> и трипольской культур, свидетельства поселений киммерийцев, сарматов, скифов, </a:t>
            </a:r>
            <a:r>
              <a:rPr lang="ru-RU" dirty="0" err="1"/>
              <a:t>ольвиополитов</a:t>
            </a:r>
            <a:r>
              <a:rPr lang="ru-RU" dirty="0"/>
              <a:t>, древних славян и </a:t>
            </a:r>
            <a:r>
              <a:rPr lang="ru-RU" dirty="0" smtClean="0"/>
              <a:t>римлян.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ru-RU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/>
              <a:t>Территория НПП Бугский Гард была испокон веков </a:t>
            </a:r>
            <a:r>
              <a:rPr lang="ru-RU" dirty="0" err="1"/>
              <a:t>козацкой</a:t>
            </a:r>
            <a:r>
              <a:rPr lang="ru-RU" dirty="0"/>
              <a:t> землей. Она находится на территория Буго-</a:t>
            </a:r>
            <a:r>
              <a:rPr lang="ru-RU" dirty="0" err="1"/>
              <a:t>Гардовой</a:t>
            </a:r>
            <a:r>
              <a:rPr lang="ru-RU" dirty="0"/>
              <a:t> </a:t>
            </a:r>
            <a:r>
              <a:rPr lang="ru-RU" dirty="0" err="1"/>
              <a:t>паланки</a:t>
            </a:r>
            <a:r>
              <a:rPr lang="ru-RU" dirty="0"/>
              <a:t> Войска Запорожского Низового со столицей на </a:t>
            </a:r>
            <a:r>
              <a:rPr lang="ru-RU" dirty="0" err="1"/>
              <a:t>осторови</a:t>
            </a:r>
            <a:r>
              <a:rPr lang="ru-RU" dirty="0"/>
              <a:t> </a:t>
            </a:r>
            <a:r>
              <a:rPr lang="ru-RU" dirty="0" err="1"/>
              <a:t>Гардовый</a:t>
            </a:r>
            <a:r>
              <a:rPr lang="ru-RU" dirty="0"/>
              <a:t> (Клепанный</a:t>
            </a:r>
            <a:r>
              <a:rPr lang="ru-RU" dirty="0" smtClean="0"/>
              <a:t>).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ru-RU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/>
              <a:t>Территория НПП Бугский Гард имеет уникальную флору и фауну. Здесь проживает 9000 видов насекомых среди которых 36 занесены в Красную книгу Украины, распространено более 1000 видов растений среди которых 36 занесены в Красную книгу Украины, а три </a:t>
            </a:r>
            <a:r>
              <a:rPr lang="ru-RU" dirty="0" smtClean="0"/>
              <a:t>цветка можно </a:t>
            </a:r>
            <a:r>
              <a:rPr lang="ru-RU" dirty="0"/>
              <a:t>встретить только здесь.</a:t>
            </a:r>
          </a:p>
        </p:txBody>
      </p:sp>
    </p:spTree>
    <p:extLst>
      <p:ext uri="{BB962C8B-B14F-4D97-AF65-F5344CB8AC3E}">
        <p14:creationId xmlns:p14="http://schemas.microsoft.com/office/powerpoint/2010/main" val="3170390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Заголовок 1"/>
          <p:cNvSpPr>
            <a:spLocks noGrp="1"/>
          </p:cNvSpPr>
          <p:nvPr>
            <p:ph type="title"/>
          </p:nvPr>
        </p:nvSpPr>
        <p:spPr>
          <a:xfrm>
            <a:off x="611560" y="332656"/>
            <a:ext cx="8229600" cy="922337"/>
          </a:xfrm>
        </p:spPr>
        <p:txBody>
          <a:bodyPr/>
          <a:lstStyle/>
          <a:p>
            <a:r>
              <a:rPr lang="uk-UA" b="1" dirty="0" err="1" smtClean="0">
                <a:solidFill>
                  <a:schemeClr val="tx1"/>
                </a:solidFill>
              </a:rPr>
              <a:t>Этапы</a:t>
            </a:r>
            <a:r>
              <a:rPr lang="uk-UA" b="1" dirty="0" smtClean="0">
                <a:solidFill>
                  <a:schemeClr val="tx1"/>
                </a:solidFill>
              </a:rPr>
              <a:t> </a:t>
            </a:r>
            <a:r>
              <a:rPr lang="uk-UA" b="1" dirty="0" err="1" smtClean="0">
                <a:solidFill>
                  <a:schemeClr val="tx1"/>
                </a:solidFill>
              </a:rPr>
              <a:t>создания</a:t>
            </a:r>
            <a:r>
              <a:rPr lang="uk-UA" b="1" dirty="0" smtClean="0">
                <a:solidFill>
                  <a:schemeClr val="tx1"/>
                </a:solidFill>
              </a:rPr>
              <a:t> </a:t>
            </a:r>
            <a:r>
              <a:rPr lang="uk-UA" b="1" dirty="0" err="1" smtClean="0">
                <a:solidFill>
                  <a:schemeClr val="tx1"/>
                </a:solidFill>
              </a:rPr>
              <a:t>проекта</a:t>
            </a:r>
            <a:endParaRPr lang="ru-RU" b="1" dirty="0" smtClean="0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1412776"/>
            <a:ext cx="9144000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В ноябре была создана Общественная организация «</a:t>
            </a:r>
            <a:r>
              <a:rPr lang="ru-RU" sz="2400" dirty="0" err="1" smtClean="0"/>
              <a:t>Асоциация</a:t>
            </a:r>
            <a:r>
              <a:rPr lang="ru-RU" sz="2400" dirty="0" smtClean="0"/>
              <a:t> велосипедистов </a:t>
            </a:r>
            <a:r>
              <a:rPr lang="ru-RU" sz="2400" dirty="0" err="1" smtClean="0"/>
              <a:t>Южноукраинска</a:t>
            </a:r>
            <a:r>
              <a:rPr lang="ru-RU" sz="2400" dirty="0" smtClean="0"/>
              <a:t>. </a:t>
            </a:r>
          </a:p>
          <a:p>
            <a:endParaRPr lang="ru-RU" sz="2400" b="1" dirty="0" smtClean="0"/>
          </a:p>
          <a:p>
            <a:pPr algn="ctr"/>
            <a:r>
              <a:rPr lang="ru-RU" sz="2800" b="1" dirty="0" smtClean="0"/>
              <a:t>Основными задачами организации были</a:t>
            </a:r>
            <a:r>
              <a:rPr lang="ru-RU" sz="2400" b="1" dirty="0" smtClean="0"/>
              <a:t>:</a:t>
            </a:r>
          </a:p>
          <a:p>
            <a:endParaRPr lang="ru-RU" sz="2400" dirty="0"/>
          </a:p>
          <a:p>
            <a:endParaRPr lang="ru-RU" sz="2400" dirty="0"/>
          </a:p>
        </p:txBody>
      </p:sp>
      <p:graphicFrame>
        <p:nvGraphicFramePr>
          <p:cNvPr id="12" name="Схема 11"/>
          <p:cNvGraphicFramePr/>
          <p:nvPr>
            <p:extLst>
              <p:ext uri="{D42A27DB-BD31-4B8C-83A1-F6EECF244321}">
                <p14:modId xmlns:p14="http://schemas.microsoft.com/office/powerpoint/2010/main" val="501178137"/>
              </p:ext>
            </p:extLst>
          </p:nvPr>
        </p:nvGraphicFramePr>
        <p:xfrm>
          <a:off x="1524000" y="3284984"/>
          <a:ext cx="6096000" cy="34223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Заголовок 1"/>
          <p:cNvSpPr>
            <a:spLocks noGrp="1"/>
          </p:cNvSpPr>
          <p:nvPr>
            <p:ph type="title"/>
          </p:nvPr>
        </p:nvSpPr>
        <p:spPr>
          <a:xfrm>
            <a:off x="527943" y="6093296"/>
            <a:ext cx="8229600" cy="566737"/>
          </a:xfrm>
        </p:spPr>
        <p:txBody>
          <a:bodyPr>
            <a:noAutofit/>
          </a:bodyPr>
          <a:lstStyle/>
          <a:p>
            <a:r>
              <a:rPr lang="uk-UA" sz="2400" b="1" dirty="0" smtClean="0">
                <a:solidFill>
                  <a:schemeClr val="tx1"/>
                </a:solidFill>
              </a:rPr>
              <a:t>Урочище </a:t>
            </a:r>
            <a:r>
              <a:rPr lang="uk-UA" sz="2400" b="1" dirty="0" err="1" smtClean="0">
                <a:solidFill>
                  <a:schemeClr val="tx1"/>
                </a:solidFill>
              </a:rPr>
              <a:t>Протич</a:t>
            </a:r>
            <a:r>
              <a:rPr lang="uk-UA" sz="2400" b="1" dirty="0" smtClean="0">
                <a:solidFill>
                  <a:schemeClr val="tx1"/>
                </a:solidFill>
              </a:rPr>
              <a:t>.  </a:t>
            </a:r>
            <a:r>
              <a:rPr lang="uk-UA" sz="2400" b="1" dirty="0" err="1" smtClean="0">
                <a:solidFill>
                  <a:schemeClr val="tx1"/>
                </a:solidFill>
              </a:rPr>
              <a:t>Протичанская</a:t>
            </a:r>
            <a:r>
              <a:rPr lang="uk-UA" sz="2400" b="1" dirty="0" smtClean="0">
                <a:solidFill>
                  <a:schemeClr val="tx1"/>
                </a:solidFill>
              </a:rPr>
              <a:t> скала и </a:t>
            </a:r>
            <a:r>
              <a:rPr lang="uk-UA" sz="2400" b="1" dirty="0" err="1" smtClean="0">
                <a:solidFill>
                  <a:schemeClr val="tx1"/>
                </a:solidFill>
              </a:rPr>
              <a:t>Запорожский</a:t>
            </a:r>
            <a:r>
              <a:rPr lang="uk-UA" sz="2400" b="1" dirty="0" smtClean="0">
                <a:solidFill>
                  <a:schemeClr val="tx1"/>
                </a:solidFill>
              </a:rPr>
              <a:t> </a:t>
            </a:r>
            <a:r>
              <a:rPr lang="uk-UA" sz="2400" b="1" dirty="0" err="1" smtClean="0">
                <a:solidFill>
                  <a:schemeClr val="tx1"/>
                </a:solidFill>
              </a:rPr>
              <a:t>порог</a:t>
            </a:r>
            <a:endParaRPr lang="ru-RU" sz="2400" b="1" dirty="0" smtClean="0">
              <a:solidFill>
                <a:schemeClr val="tx1"/>
              </a:solidFill>
            </a:endParaRPr>
          </a:p>
        </p:txBody>
      </p:sp>
      <p:pic>
        <p:nvPicPr>
          <p:cNvPr id="24578" name="Рисунок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750" y="402878"/>
            <a:ext cx="8226425" cy="545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Заголовок 1"/>
          <p:cNvSpPr>
            <a:spLocks noGrp="1"/>
          </p:cNvSpPr>
          <p:nvPr>
            <p:ph type="title"/>
          </p:nvPr>
        </p:nvSpPr>
        <p:spPr>
          <a:xfrm>
            <a:off x="611188" y="6021388"/>
            <a:ext cx="8229600" cy="422275"/>
          </a:xfrm>
        </p:spPr>
        <p:txBody>
          <a:bodyPr>
            <a:noAutofit/>
          </a:bodyPr>
          <a:lstStyle/>
          <a:p>
            <a:r>
              <a:rPr lang="uk-UA" sz="2400" b="1" dirty="0" err="1" smtClean="0">
                <a:solidFill>
                  <a:schemeClr val="tx1"/>
                </a:solidFill>
              </a:rPr>
              <a:t>Мельницы</a:t>
            </a:r>
            <a:r>
              <a:rPr lang="uk-UA" sz="2400" b="1" dirty="0" smtClean="0">
                <a:solidFill>
                  <a:schemeClr val="tx1"/>
                </a:solidFill>
              </a:rPr>
              <a:t> на </a:t>
            </a:r>
            <a:r>
              <a:rPr lang="uk-UA" sz="2400" b="1" dirty="0" err="1" smtClean="0">
                <a:solidFill>
                  <a:schemeClr val="tx1"/>
                </a:solidFill>
              </a:rPr>
              <a:t>Южном</a:t>
            </a:r>
            <a:r>
              <a:rPr lang="uk-UA" sz="2400" b="1" dirty="0" smtClean="0">
                <a:solidFill>
                  <a:schemeClr val="tx1"/>
                </a:solidFill>
              </a:rPr>
              <a:t> </a:t>
            </a:r>
            <a:r>
              <a:rPr lang="uk-UA" sz="2400" b="1" dirty="0" err="1" smtClean="0">
                <a:solidFill>
                  <a:schemeClr val="tx1"/>
                </a:solidFill>
              </a:rPr>
              <a:t>Буге</a:t>
            </a:r>
            <a:r>
              <a:rPr lang="uk-UA" sz="2400" b="1" dirty="0" smtClean="0">
                <a:solidFill>
                  <a:schemeClr val="tx1"/>
                </a:solidFill>
              </a:rPr>
              <a:t>. </a:t>
            </a:r>
            <a:r>
              <a:rPr lang="uk-UA" sz="2400" b="1" dirty="0" err="1" smtClean="0">
                <a:solidFill>
                  <a:schemeClr val="tx1"/>
                </a:solidFill>
              </a:rPr>
              <a:t>Слева</a:t>
            </a:r>
            <a:r>
              <a:rPr lang="uk-UA" sz="2400" b="1" dirty="0" smtClean="0">
                <a:solidFill>
                  <a:schemeClr val="tx1"/>
                </a:solidFill>
              </a:rPr>
              <a:t> </a:t>
            </a:r>
            <a:r>
              <a:rPr lang="uk-UA" sz="2400" b="1" dirty="0" err="1" smtClean="0">
                <a:solidFill>
                  <a:schemeClr val="tx1"/>
                </a:solidFill>
              </a:rPr>
              <a:t>мельница</a:t>
            </a:r>
            <a:r>
              <a:rPr lang="uk-UA" sz="2400" b="1" dirty="0" smtClean="0">
                <a:solidFill>
                  <a:schemeClr val="tx1"/>
                </a:solidFill>
              </a:rPr>
              <a:t> </a:t>
            </a:r>
            <a:r>
              <a:rPr lang="uk-UA" sz="2400" b="1" dirty="0" err="1" smtClean="0">
                <a:solidFill>
                  <a:schemeClr val="tx1"/>
                </a:solidFill>
              </a:rPr>
              <a:t>Добровольского</a:t>
            </a:r>
            <a:r>
              <a:rPr lang="uk-UA" sz="2400" b="1" dirty="0" smtClean="0">
                <a:solidFill>
                  <a:schemeClr val="tx1"/>
                </a:solidFill>
              </a:rPr>
              <a:t>, справа – </a:t>
            </a:r>
            <a:r>
              <a:rPr lang="uk-UA" sz="2400" b="1" dirty="0" err="1" smtClean="0">
                <a:solidFill>
                  <a:schemeClr val="tx1"/>
                </a:solidFill>
              </a:rPr>
              <a:t>Скаржинского</a:t>
            </a:r>
            <a:r>
              <a:rPr lang="uk-UA" sz="2400" b="1" dirty="0" smtClean="0">
                <a:solidFill>
                  <a:schemeClr val="tx1"/>
                </a:solidFill>
              </a:rPr>
              <a:t>.</a:t>
            </a:r>
            <a:endParaRPr lang="ru-RU" sz="2400" b="1" dirty="0" smtClean="0">
              <a:solidFill>
                <a:schemeClr val="tx1"/>
              </a:solidFill>
            </a:endParaRPr>
          </a:p>
        </p:txBody>
      </p:sp>
      <p:pic>
        <p:nvPicPr>
          <p:cNvPr id="29698" name="Рисунок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57790"/>
            <a:ext cx="5343837" cy="3539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80112" y="1705444"/>
            <a:ext cx="3401568" cy="3243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Заголовок 1"/>
          <p:cNvSpPr>
            <a:spLocks noGrp="1"/>
          </p:cNvSpPr>
          <p:nvPr>
            <p:ph type="title"/>
          </p:nvPr>
        </p:nvSpPr>
        <p:spPr>
          <a:xfrm>
            <a:off x="455663" y="6019165"/>
            <a:ext cx="8229600" cy="711200"/>
          </a:xfrm>
        </p:spPr>
        <p:txBody>
          <a:bodyPr>
            <a:normAutofit/>
          </a:bodyPr>
          <a:lstStyle/>
          <a:p>
            <a:r>
              <a:rPr lang="uk-UA" sz="2400" b="1" dirty="0" err="1" smtClean="0">
                <a:solidFill>
                  <a:schemeClr val="tx1"/>
                </a:solidFill>
              </a:rPr>
              <a:t>Актовский</a:t>
            </a:r>
            <a:r>
              <a:rPr lang="uk-UA" sz="2400" b="1" dirty="0" smtClean="0">
                <a:solidFill>
                  <a:schemeClr val="tx1"/>
                </a:solidFill>
              </a:rPr>
              <a:t> </a:t>
            </a:r>
            <a:r>
              <a:rPr lang="uk-UA" sz="2400" b="1" dirty="0" smtClean="0">
                <a:solidFill>
                  <a:schemeClr val="tx1"/>
                </a:solidFill>
              </a:rPr>
              <a:t>каньйон </a:t>
            </a:r>
            <a:r>
              <a:rPr lang="uk-UA" sz="2400" b="1" dirty="0" err="1" smtClean="0">
                <a:solidFill>
                  <a:schemeClr val="tx1"/>
                </a:solidFill>
              </a:rPr>
              <a:t>или«Долина</a:t>
            </a:r>
            <a:r>
              <a:rPr lang="uk-UA" sz="2400" b="1" dirty="0" smtClean="0">
                <a:solidFill>
                  <a:schemeClr val="tx1"/>
                </a:solidFill>
              </a:rPr>
              <a:t> </a:t>
            </a:r>
            <a:r>
              <a:rPr lang="uk-UA" sz="2400" b="1" dirty="0" smtClean="0">
                <a:solidFill>
                  <a:schemeClr val="tx1"/>
                </a:solidFill>
              </a:rPr>
              <a:t>диявола»</a:t>
            </a:r>
            <a:endParaRPr lang="ru-RU" sz="2400" b="1" dirty="0" smtClean="0">
              <a:solidFill>
                <a:schemeClr val="tx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663" y="679748"/>
            <a:ext cx="8286750" cy="535876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Заголовок 1"/>
          <p:cNvSpPr>
            <a:spLocks noGrp="1"/>
          </p:cNvSpPr>
          <p:nvPr>
            <p:ph type="title"/>
          </p:nvPr>
        </p:nvSpPr>
        <p:spPr>
          <a:xfrm>
            <a:off x="539750" y="5805488"/>
            <a:ext cx="8229600" cy="566737"/>
          </a:xfrm>
        </p:spPr>
        <p:txBody>
          <a:bodyPr>
            <a:noAutofit/>
          </a:bodyPr>
          <a:lstStyle/>
          <a:p>
            <a:r>
              <a:rPr lang="uk-UA" sz="2400" b="1" dirty="0" smtClean="0"/>
              <a:t>с. </a:t>
            </a:r>
            <a:r>
              <a:rPr lang="uk-UA" sz="2400" b="1" dirty="0" err="1" smtClean="0"/>
              <a:t>Трикраты</a:t>
            </a:r>
            <a:r>
              <a:rPr lang="uk-UA" sz="2400" b="1" dirty="0" smtClean="0"/>
              <a:t> с </a:t>
            </a:r>
            <a:r>
              <a:rPr lang="uk-UA" sz="2400" b="1" dirty="0" err="1" smtClean="0"/>
              <a:t>его</a:t>
            </a:r>
            <a:r>
              <a:rPr lang="uk-UA" sz="2400" b="1" dirty="0" smtClean="0"/>
              <a:t> </a:t>
            </a:r>
            <a:r>
              <a:rPr lang="uk-UA" sz="2400" b="1" dirty="0" err="1" smtClean="0"/>
              <a:t>искусственным</a:t>
            </a:r>
            <a:r>
              <a:rPr lang="uk-UA" sz="2400" b="1" dirty="0" smtClean="0"/>
              <a:t> лесом, </a:t>
            </a:r>
            <a:r>
              <a:rPr lang="uk-UA" sz="2400" b="1" dirty="0" err="1" smtClean="0"/>
              <a:t>который</a:t>
            </a:r>
            <a:r>
              <a:rPr lang="uk-UA" sz="2400" b="1" dirty="0" smtClean="0"/>
              <a:t> </a:t>
            </a:r>
            <a:r>
              <a:rPr lang="uk-UA" sz="2400" b="1" dirty="0" err="1" smtClean="0"/>
              <a:t>высадил</a:t>
            </a:r>
            <a:r>
              <a:rPr lang="uk-UA" sz="2400" b="1" dirty="0" smtClean="0"/>
              <a:t> граф </a:t>
            </a:r>
            <a:r>
              <a:rPr lang="uk-UA" sz="2400" b="1" dirty="0" err="1" smtClean="0"/>
              <a:t>Скаржинский</a:t>
            </a:r>
            <a:r>
              <a:rPr lang="uk-UA" sz="2400" b="1" dirty="0" smtClean="0"/>
              <a:t>.</a:t>
            </a:r>
            <a:endParaRPr lang="ru-RU" sz="2400" b="1" dirty="0" smtClean="0">
              <a:solidFill>
                <a:schemeClr val="tx1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268760"/>
            <a:ext cx="4635178" cy="310896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1268760"/>
            <a:ext cx="4267200" cy="32004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Заголовок 1"/>
          <p:cNvSpPr>
            <a:spLocks noGrp="1"/>
          </p:cNvSpPr>
          <p:nvPr>
            <p:ph type="title"/>
          </p:nvPr>
        </p:nvSpPr>
        <p:spPr>
          <a:xfrm>
            <a:off x="534988" y="5745163"/>
            <a:ext cx="8229600" cy="711200"/>
          </a:xfrm>
        </p:spPr>
        <p:txBody>
          <a:bodyPr>
            <a:noAutofit/>
          </a:bodyPr>
          <a:lstStyle/>
          <a:p>
            <a:r>
              <a:rPr lang="uk-UA" sz="2400" b="1" dirty="0" smtClean="0"/>
              <a:t>с. </a:t>
            </a:r>
            <a:r>
              <a:rPr lang="uk-UA" sz="2400" b="1" dirty="0" err="1" smtClean="0"/>
              <a:t>Богдановка</a:t>
            </a:r>
            <a:r>
              <a:rPr lang="uk-UA" sz="2400" b="1" dirty="0" smtClean="0"/>
              <a:t>. </a:t>
            </a:r>
            <a:r>
              <a:rPr lang="uk-UA" sz="2400" b="1" dirty="0" err="1" smtClean="0">
                <a:solidFill>
                  <a:schemeClr val="tx1"/>
                </a:solidFill>
              </a:rPr>
              <a:t>Памятник</a:t>
            </a:r>
            <a:r>
              <a:rPr lang="uk-UA" sz="2400" b="1" dirty="0" smtClean="0">
                <a:solidFill>
                  <a:schemeClr val="tx1"/>
                </a:solidFill>
              </a:rPr>
              <a:t> </a:t>
            </a:r>
            <a:r>
              <a:rPr lang="uk-UA" sz="2400" b="1" dirty="0" err="1" smtClean="0">
                <a:solidFill>
                  <a:schemeClr val="tx1"/>
                </a:solidFill>
              </a:rPr>
              <a:t>репресированным</a:t>
            </a:r>
            <a:r>
              <a:rPr lang="uk-UA" sz="2400" b="1" dirty="0" smtClean="0">
                <a:solidFill>
                  <a:schemeClr val="tx1"/>
                </a:solidFill>
              </a:rPr>
              <a:t> </a:t>
            </a:r>
            <a:r>
              <a:rPr lang="uk-UA" sz="2400" b="1" dirty="0" err="1" smtClean="0">
                <a:solidFill>
                  <a:schemeClr val="tx1"/>
                </a:solidFill>
              </a:rPr>
              <a:t>евреям</a:t>
            </a:r>
            <a:r>
              <a:rPr lang="uk-UA" sz="2400" b="1" dirty="0" smtClean="0">
                <a:solidFill>
                  <a:schemeClr val="tx1"/>
                </a:solidFill>
              </a:rPr>
              <a:t> </a:t>
            </a:r>
            <a:r>
              <a:rPr lang="uk-UA" sz="2400" b="1" dirty="0" err="1" smtClean="0">
                <a:solidFill>
                  <a:schemeClr val="tx1"/>
                </a:solidFill>
              </a:rPr>
              <a:t>убитых</a:t>
            </a:r>
            <a:r>
              <a:rPr lang="uk-UA" sz="2400" b="1" dirty="0" smtClean="0">
                <a:solidFill>
                  <a:schemeClr val="tx1"/>
                </a:solidFill>
              </a:rPr>
              <a:t> фашистами. </a:t>
            </a:r>
            <a:r>
              <a:rPr lang="uk-UA" sz="2400" b="1" dirty="0" err="1" smtClean="0">
                <a:solidFill>
                  <a:schemeClr val="tx1"/>
                </a:solidFill>
              </a:rPr>
              <a:t>Здесь</a:t>
            </a:r>
            <a:r>
              <a:rPr lang="uk-UA" sz="2400" b="1" dirty="0" smtClean="0">
                <a:solidFill>
                  <a:schemeClr val="tx1"/>
                </a:solidFill>
              </a:rPr>
              <a:t> </a:t>
            </a:r>
            <a:r>
              <a:rPr lang="uk-UA" sz="2400" b="1" dirty="0" err="1" smtClean="0">
                <a:solidFill>
                  <a:schemeClr val="tx1"/>
                </a:solidFill>
              </a:rPr>
              <a:t>погибло</a:t>
            </a:r>
            <a:r>
              <a:rPr lang="uk-UA" sz="2400" b="1" dirty="0" smtClean="0">
                <a:solidFill>
                  <a:schemeClr val="tx1"/>
                </a:solidFill>
              </a:rPr>
              <a:t> </a:t>
            </a:r>
            <a:r>
              <a:rPr lang="uk-UA" sz="2400" b="1" dirty="0" err="1" smtClean="0">
                <a:solidFill>
                  <a:schemeClr val="tx1"/>
                </a:solidFill>
              </a:rPr>
              <a:t>около</a:t>
            </a:r>
            <a:r>
              <a:rPr lang="uk-UA" sz="2400" b="1" dirty="0" smtClean="0">
                <a:solidFill>
                  <a:schemeClr val="tx1"/>
                </a:solidFill>
              </a:rPr>
              <a:t> 55 </a:t>
            </a:r>
            <a:r>
              <a:rPr lang="uk-UA" sz="2400" b="1" dirty="0" err="1" smtClean="0">
                <a:solidFill>
                  <a:schemeClr val="tx1"/>
                </a:solidFill>
              </a:rPr>
              <a:t>тысяч</a:t>
            </a:r>
            <a:r>
              <a:rPr lang="uk-UA" sz="2400" b="1" dirty="0" smtClean="0">
                <a:solidFill>
                  <a:schemeClr val="tx1"/>
                </a:solidFill>
              </a:rPr>
              <a:t> </a:t>
            </a:r>
            <a:r>
              <a:rPr lang="uk-UA" sz="2400" b="1" dirty="0" err="1" smtClean="0">
                <a:solidFill>
                  <a:schemeClr val="tx1"/>
                </a:solidFill>
              </a:rPr>
              <a:t>человек</a:t>
            </a:r>
            <a:r>
              <a:rPr lang="uk-UA" sz="2400" b="1" dirty="0" smtClean="0">
                <a:solidFill>
                  <a:schemeClr val="tx1"/>
                </a:solidFill>
              </a:rPr>
              <a:t>.</a:t>
            </a:r>
            <a:endParaRPr lang="ru-RU" sz="2400" b="1" dirty="0" smtClean="0">
              <a:solidFill>
                <a:schemeClr val="tx1"/>
              </a:solidFill>
            </a:endParaRPr>
          </a:p>
        </p:txBody>
      </p:sp>
      <p:pic>
        <p:nvPicPr>
          <p:cNvPr id="35842" name="Рисунок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7584" y="3448"/>
            <a:ext cx="73152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Заголовок 1"/>
          <p:cNvSpPr>
            <a:spLocks noGrp="1"/>
          </p:cNvSpPr>
          <p:nvPr>
            <p:ph type="title"/>
          </p:nvPr>
        </p:nvSpPr>
        <p:spPr>
          <a:xfrm>
            <a:off x="179512" y="5877272"/>
            <a:ext cx="8287258" cy="1143000"/>
          </a:xfrm>
        </p:spPr>
        <p:txBody>
          <a:bodyPr>
            <a:noAutofit/>
          </a:bodyPr>
          <a:lstStyle/>
          <a:p>
            <a:pPr marL="285750" indent="-285750"/>
            <a:r>
              <a:rPr lang="ru-RU" sz="2400" b="1" dirty="0" smtClean="0"/>
              <a:t>Остров </a:t>
            </a:r>
            <a:r>
              <a:rPr lang="ru-RU" sz="2400" b="1" dirty="0" err="1" smtClean="0"/>
              <a:t>Гардовый</a:t>
            </a:r>
            <a:r>
              <a:rPr lang="ru-RU" sz="2400" b="1" dirty="0" smtClean="0"/>
              <a:t> – столица Буго-</a:t>
            </a:r>
            <a:r>
              <a:rPr lang="ru-RU" sz="2400" b="1" dirty="0" err="1" smtClean="0"/>
              <a:t>Гардовой</a:t>
            </a:r>
            <a:r>
              <a:rPr lang="ru-RU" sz="2400" b="1" dirty="0" smtClean="0"/>
              <a:t> </a:t>
            </a:r>
            <a:r>
              <a:rPr lang="ru-RU" sz="2400" b="1" dirty="0" err="1"/>
              <a:t>паланки</a:t>
            </a:r>
            <a:r>
              <a:rPr lang="ru-RU" sz="2400" b="1" dirty="0"/>
              <a:t> Войска Запорожского Низового </a:t>
            </a:r>
            <a:r>
              <a:rPr lang="ru-RU" sz="2400" b="1" dirty="0" smtClean="0"/>
              <a:t>с 1740-1775года.</a:t>
            </a:r>
            <a:r>
              <a:rPr lang="ru-RU" sz="2400" b="1" dirty="0"/>
              <a:t/>
            </a:r>
            <a:br>
              <a:rPr lang="ru-RU" sz="2400" b="1" dirty="0"/>
            </a:br>
            <a:endParaRPr lang="ru-RU" sz="2400" b="1" dirty="0"/>
          </a:p>
        </p:txBody>
      </p:sp>
      <p:pic>
        <p:nvPicPr>
          <p:cNvPr id="39938" name="Рисунок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560" y="332656"/>
            <a:ext cx="8001000" cy="5320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41389"/>
            <a:ext cx="9144000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ru-RU" sz="2400" dirty="0" smtClean="0">
                <a:latin typeface="+mj-lt"/>
                <a:cs typeface="Arial" panose="020B0604020202020204" pitchFamily="34" charset="0"/>
              </a:rPr>
              <a:t>Длина всех маршрутов по </a:t>
            </a:r>
            <a:r>
              <a:rPr lang="ru-RU" sz="2400" dirty="0" err="1" smtClean="0">
                <a:latin typeface="+mj-lt"/>
                <a:cs typeface="Arial" panose="020B0604020202020204" pitchFamily="34" charset="0"/>
              </a:rPr>
              <a:t>територрии</a:t>
            </a:r>
            <a:r>
              <a:rPr lang="ru-RU" sz="2400" dirty="0" smtClean="0">
                <a:latin typeface="+mj-lt"/>
                <a:cs typeface="Arial" panose="020B0604020202020204" pitchFamily="34" charset="0"/>
              </a:rPr>
              <a:t> НПП Бугского Гарда - </a:t>
            </a:r>
            <a:r>
              <a:rPr lang="uk-UA" sz="2400" b="1" dirty="0" smtClean="0">
                <a:latin typeface="+mj-lt"/>
                <a:cs typeface="Arial" panose="020B0604020202020204" pitchFamily="34" charset="0"/>
              </a:rPr>
              <a:t>200км</a:t>
            </a:r>
            <a:endParaRPr lang="uk-UA" sz="2400" dirty="0">
              <a:latin typeface="+mj-lt"/>
              <a:cs typeface="Arial" panose="020B0604020202020204" pitchFamily="34" charset="0"/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ru-RU" sz="2400" dirty="0">
                <a:latin typeface="+mj-lt"/>
                <a:cs typeface="Arial" panose="020B0604020202020204" pitchFamily="34" charset="0"/>
              </a:rPr>
              <a:t>Длина всех маршрутов по </a:t>
            </a:r>
            <a:r>
              <a:rPr lang="ru-RU" sz="2400" dirty="0" err="1">
                <a:latin typeface="+mj-lt"/>
                <a:cs typeface="Arial" panose="020B0604020202020204" pitchFamily="34" charset="0"/>
              </a:rPr>
              <a:t>територрии</a:t>
            </a:r>
            <a:r>
              <a:rPr lang="ru-RU" sz="2400" dirty="0">
                <a:latin typeface="+mj-lt"/>
                <a:cs typeface="Arial" panose="020B0604020202020204" pitchFamily="34" charset="0"/>
              </a:rPr>
              <a:t> Бугского Гарда</a:t>
            </a:r>
            <a:r>
              <a:rPr lang="uk-UA" sz="240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uk-UA" sz="2400" dirty="0" smtClean="0">
                <a:latin typeface="+mj-lt"/>
                <a:cs typeface="Arial" panose="020B0604020202020204" pitchFamily="34" charset="0"/>
              </a:rPr>
              <a:t>- близько </a:t>
            </a:r>
            <a:r>
              <a:rPr lang="uk-UA" sz="2400" b="1" dirty="0">
                <a:latin typeface="+mj-lt"/>
                <a:cs typeface="Arial" panose="020B0604020202020204" pitchFamily="34" charset="0"/>
              </a:rPr>
              <a:t>270 </a:t>
            </a:r>
            <a:r>
              <a:rPr lang="uk-UA" sz="2400" b="1" dirty="0" smtClean="0">
                <a:latin typeface="+mj-lt"/>
                <a:cs typeface="Arial" panose="020B0604020202020204" pitchFamily="34" charset="0"/>
              </a:rPr>
              <a:t>км</a:t>
            </a:r>
            <a:endParaRPr lang="uk-UA" sz="2400" dirty="0">
              <a:latin typeface="+mj-lt"/>
              <a:cs typeface="Arial" panose="020B0604020202020204" pitchFamily="34" charset="0"/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400" dirty="0" err="1" smtClean="0">
                <a:latin typeface="+mj-lt"/>
                <a:cs typeface="Arial" panose="020B0604020202020204" pitchFamily="34" charset="0"/>
              </a:rPr>
              <a:t>Количество</a:t>
            </a:r>
            <a:r>
              <a:rPr lang="uk-UA" sz="240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uk-UA" sz="2400" dirty="0" err="1" smtClean="0">
                <a:latin typeface="+mj-lt"/>
                <a:cs typeface="Arial" panose="020B0604020202020204" pitchFamily="34" charset="0"/>
              </a:rPr>
              <a:t>населенных</a:t>
            </a:r>
            <a:r>
              <a:rPr lang="uk-UA" sz="240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uk-UA" sz="2400" dirty="0" err="1" smtClean="0">
                <a:latin typeface="+mj-lt"/>
                <a:cs typeface="Arial" panose="020B0604020202020204" pitchFamily="34" charset="0"/>
              </a:rPr>
              <a:t>пунктов</a:t>
            </a:r>
            <a:r>
              <a:rPr lang="uk-UA" sz="2400" dirty="0" smtClean="0">
                <a:latin typeface="+mj-lt"/>
                <a:cs typeface="Arial" panose="020B0604020202020204" pitchFamily="34" charset="0"/>
              </a:rPr>
              <a:t>, </a:t>
            </a:r>
            <a:r>
              <a:rPr lang="uk-UA" sz="2400" dirty="0" err="1" smtClean="0">
                <a:latin typeface="+mj-lt"/>
                <a:cs typeface="Arial" panose="020B0604020202020204" pitchFamily="34" charset="0"/>
              </a:rPr>
              <a:t>которое</a:t>
            </a:r>
            <a:r>
              <a:rPr lang="uk-UA" sz="240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uk-UA" sz="2400" dirty="0" err="1" smtClean="0">
                <a:latin typeface="+mj-lt"/>
                <a:cs typeface="Arial" panose="020B0604020202020204" pitchFamily="34" charset="0"/>
              </a:rPr>
              <a:t>посетило</a:t>
            </a:r>
            <a:r>
              <a:rPr lang="uk-UA" sz="2400" dirty="0" smtClean="0">
                <a:latin typeface="+mj-lt"/>
                <a:cs typeface="Arial" panose="020B0604020202020204" pitchFamily="34" charset="0"/>
              </a:rPr>
              <a:t> АВЮ</a:t>
            </a:r>
            <a:r>
              <a:rPr lang="uk-UA" sz="2400" dirty="0" smtClean="0">
                <a:latin typeface="+mj-lt"/>
                <a:cs typeface="Arial" panose="020B0604020202020204" pitchFamily="34" charset="0"/>
              </a:rPr>
              <a:t>– </a:t>
            </a:r>
            <a:r>
              <a:rPr lang="uk-UA" sz="2400" b="1" dirty="0" smtClean="0">
                <a:latin typeface="+mj-lt"/>
                <a:cs typeface="Arial" panose="020B0604020202020204" pitchFamily="34" charset="0"/>
              </a:rPr>
              <a:t>44шт.</a:t>
            </a:r>
            <a:endParaRPr lang="uk-UA" sz="2400" b="1" dirty="0">
              <a:latin typeface="+mj-lt"/>
              <a:cs typeface="Arial" panose="020B0604020202020204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dirty="0">
                <a:latin typeface="+mj-lt"/>
                <a:cs typeface="Arial" panose="020B0604020202020204" pitchFamily="34" charset="0"/>
              </a:rPr>
              <a:t>	</a:t>
            </a:r>
            <a:r>
              <a:rPr lang="uk-UA" sz="2400" dirty="0" err="1" smtClean="0">
                <a:latin typeface="+mj-lt"/>
                <a:cs typeface="Arial" panose="020B0604020202020204" pitchFamily="34" charset="0"/>
              </a:rPr>
              <a:t>из</a:t>
            </a:r>
            <a:r>
              <a:rPr lang="uk-UA" sz="240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uk-UA" sz="2400" dirty="0">
                <a:latin typeface="+mj-lt"/>
                <a:cs typeface="Arial" panose="020B0604020202020204" pitchFamily="34" charset="0"/>
              </a:rPr>
              <a:t>них </a:t>
            </a:r>
            <a:r>
              <a:rPr lang="uk-UA" sz="2400" dirty="0" err="1" smtClean="0">
                <a:latin typeface="+mj-lt"/>
                <a:cs typeface="Arial" panose="020B0604020202020204" pitchFamily="34" charset="0"/>
              </a:rPr>
              <a:t>городов</a:t>
            </a:r>
            <a:r>
              <a:rPr lang="uk-UA" sz="240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uk-UA" sz="2400" dirty="0">
                <a:latin typeface="+mj-lt"/>
                <a:cs typeface="Arial" panose="020B0604020202020204" pitchFamily="34" charset="0"/>
              </a:rPr>
              <a:t>– </a:t>
            </a:r>
            <a:r>
              <a:rPr lang="uk-UA" sz="2400" b="1" dirty="0">
                <a:latin typeface="+mj-lt"/>
                <a:cs typeface="Arial" panose="020B0604020202020204" pitchFamily="34" charset="0"/>
              </a:rPr>
              <a:t>3 </a:t>
            </a:r>
            <a:r>
              <a:rPr lang="uk-UA" sz="2400" b="1" dirty="0" smtClean="0">
                <a:latin typeface="+mj-lt"/>
                <a:cs typeface="Arial" panose="020B0604020202020204" pitchFamily="34" charset="0"/>
              </a:rPr>
              <a:t>шт.</a:t>
            </a:r>
            <a:r>
              <a:rPr lang="uk-UA" sz="2400" dirty="0">
                <a:latin typeface="+mj-lt"/>
                <a:cs typeface="Arial" panose="020B0604020202020204" pitchFamily="34" charset="0"/>
              </a:rPr>
              <a:t/>
            </a:r>
            <a:br>
              <a:rPr lang="uk-UA" sz="2400" dirty="0">
                <a:latin typeface="+mj-lt"/>
                <a:cs typeface="Arial" panose="020B0604020202020204" pitchFamily="34" charset="0"/>
              </a:rPr>
            </a:br>
            <a:r>
              <a:rPr lang="uk-UA" sz="2400" dirty="0">
                <a:latin typeface="+mj-lt"/>
                <a:cs typeface="Arial" panose="020B0604020202020204" pitchFamily="34" charset="0"/>
              </a:rPr>
              <a:t>	</a:t>
            </a:r>
            <a:r>
              <a:rPr lang="uk-UA" sz="2400" dirty="0" smtClean="0">
                <a:latin typeface="+mj-lt"/>
                <a:cs typeface="Arial" panose="020B0604020202020204" pitchFamily="34" charset="0"/>
              </a:rPr>
              <a:t>             </a:t>
            </a:r>
            <a:r>
              <a:rPr lang="uk-UA" sz="2400" dirty="0" err="1" smtClean="0">
                <a:latin typeface="+mj-lt"/>
                <a:cs typeface="Arial" panose="020B0604020202020204" pitchFamily="34" charset="0"/>
              </a:rPr>
              <a:t>сел</a:t>
            </a:r>
            <a:r>
              <a:rPr lang="uk-UA" sz="240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uk-UA" sz="2400" dirty="0">
                <a:latin typeface="+mj-lt"/>
                <a:cs typeface="Arial" panose="020B0604020202020204" pitchFamily="34" charset="0"/>
              </a:rPr>
              <a:t>– </a:t>
            </a:r>
            <a:r>
              <a:rPr lang="uk-UA" sz="2400" b="1" dirty="0" smtClean="0">
                <a:latin typeface="+mj-lt"/>
                <a:cs typeface="Arial" panose="020B0604020202020204" pitchFamily="34" charset="0"/>
              </a:rPr>
              <a:t>41 шт.</a:t>
            </a:r>
            <a:r>
              <a:rPr lang="uk-UA" sz="2400" dirty="0">
                <a:latin typeface="+mj-lt"/>
                <a:cs typeface="Arial" panose="020B0604020202020204" pitchFamily="34" charset="0"/>
              </a:rPr>
              <a:t>	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400" dirty="0" err="1">
                <a:latin typeface="+mj-lt"/>
                <a:cs typeface="Arial" panose="020B0604020202020204" pitchFamily="34" charset="0"/>
              </a:rPr>
              <a:t>Количество</a:t>
            </a:r>
            <a:r>
              <a:rPr lang="uk-UA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uk-UA" sz="2400" dirty="0" err="1">
                <a:latin typeface="+mj-lt"/>
                <a:cs typeface="Arial" panose="020B0604020202020204" pitchFamily="34" charset="0"/>
              </a:rPr>
              <a:t>населенных</a:t>
            </a:r>
            <a:r>
              <a:rPr lang="uk-UA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uk-UA" sz="2400" dirty="0" err="1" smtClean="0">
                <a:latin typeface="+mj-lt"/>
                <a:cs typeface="Arial" panose="020B0604020202020204" pitchFamily="34" charset="0"/>
              </a:rPr>
              <a:t>пунктов</a:t>
            </a:r>
            <a:r>
              <a:rPr lang="uk-UA" sz="2400" dirty="0" smtClean="0">
                <a:latin typeface="+mj-lt"/>
                <a:cs typeface="Arial" panose="020B0604020202020204" pitchFamily="34" charset="0"/>
              </a:rPr>
              <a:t> на </a:t>
            </a:r>
            <a:r>
              <a:rPr lang="uk-UA" sz="2400" dirty="0" err="1" smtClean="0">
                <a:latin typeface="+mj-lt"/>
                <a:cs typeface="Arial" panose="020B0604020202020204" pitchFamily="34" charset="0"/>
              </a:rPr>
              <a:t>територрии</a:t>
            </a:r>
            <a:r>
              <a:rPr lang="uk-UA" sz="2400" dirty="0" smtClean="0">
                <a:latin typeface="+mj-lt"/>
                <a:cs typeface="Arial" panose="020B0604020202020204" pitchFamily="34" charset="0"/>
              </a:rPr>
              <a:t> НПП </a:t>
            </a:r>
            <a:r>
              <a:rPr lang="uk-UA" sz="2400" dirty="0" err="1" smtClean="0">
                <a:latin typeface="+mj-lt"/>
                <a:cs typeface="Arial" panose="020B0604020202020204" pitchFamily="34" charset="0"/>
              </a:rPr>
              <a:t>Бугский</a:t>
            </a:r>
            <a:r>
              <a:rPr lang="uk-UA" sz="2400" dirty="0" smtClean="0">
                <a:latin typeface="+mj-lt"/>
                <a:cs typeface="Arial" panose="020B0604020202020204" pitchFamily="34" charset="0"/>
              </a:rPr>
              <a:t> Гард</a:t>
            </a:r>
            <a:r>
              <a:rPr lang="uk-UA" sz="240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uk-UA" sz="2400" dirty="0">
                <a:latin typeface="+mj-lt"/>
                <a:cs typeface="Arial" panose="020B0604020202020204" pitchFamily="34" charset="0"/>
              </a:rPr>
              <a:t>- </a:t>
            </a:r>
            <a:r>
              <a:rPr lang="uk-UA" sz="2400" b="1" dirty="0">
                <a:latin typeface="+mj-lt"/>
                <a:cs typeface="Arial" panose="020B0604020202020204" pitchFamily="34" charset="0"/>
              </a:rPr>
              <a:t>20 </a:t>
            </a:r>
            <a:r>
              <a:rPr lang="uk-UA" sz="2400" b="1" dirty="0" smtClean="0">
                <a:latin typeface="+mj-lt"/>
                <a:cs typeface="Arial" panose="020B0604020202020204" pitchFamily="34" charset="0"/>
              </a:rPr>
              <a:t>шт.</a:t>
            </a:r>
            <a:endParaRPr lang="uk-UA" sz="2400" b="1" dirty="0">
              <a:latin typeface="+mj-lt"/>
              <a:cs typeface="Arial" panose="020B0604020202020204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dirty="0">
                <a:latin typeface="+mj-lt"/>
                <a:cs typeface="Arial" panose="020B0604020202020204" pitchFamily="34" charset="0"/>
              </a:rPr>
              <a:t>	</a:t>
            </a:r>
            <a:r>
              <a:rPr lang="uk-UA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uk-UA" sz="2400" dirty="0" err="1">
                <a:latin typeface="+mj-lt"/>
                <a:cs typeface="Arial" panose="020B0604020202020204" pitchFamily="34" charset="0"/>
              </a:rPr>
              <a:t>из</a:t>
            </a:r>
            <a:r>
              <a:rPr lang="uk-UA" sz="2400" dirty="0">
                <a:latin typeface="+mj-lt"/>
                <a:cs typeface="Arial" panose="020B0604020202020204" pitchFamily="34" charset="0"/>
              </a:rPr>
              <a:t> них </a:t>
            </a:r>
            <a:r>
              <a:rPr lang="uk-UA" sz="2400" dirty="0" err="1">
                <a:latin typeface="+mj-lt"/>
                <a:cs typeface="Arial" panose="020B0604020202020204" pitchFamily="34" charset="0"/>
              </a:rPr>
              <a:t>городов</a:t>
            </a:r>
            <a:r>
              <a:rPr lang="uk-UA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uk-UA" sz="240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uk-UA" sz="2400" dirty="0" smtClean="0">
                <a:latin typeface="+mj-lt"/>
                <a:cs typeface="Arial" panose="020B0604020202020204" pitchFamily="34" charset="0"/>
              </a:rPr>
              <a:t>– </a:t>
            </a:r>
            <a:r>
              <a:rPr lang="uk-UA" sz="2400" b="1" dirty="0" smtClean="0">
                <a:latin typeface="+mj-lt"/>
                <a:cs typeface="Arial" panose="020B0604020202020204" pitchFamily="34" charset="0"/>
              </a:rPr>
              <a:t>2шт.</a:t>
            </a:r>
            <a:r>
              <a:rPr lang="uk-UA" sz="240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uk-UA" sz="2400" dirty="0">
                <a:latin typeface="+mj-lt"/>
                <a:cs typeface="Arial" panose="020B0604020202020204" pitchFamily="34" charset="0"/>
              </a:rPr>
              <a:t/>
            </a:r>
            <a:br>
              <a:rPr lang="uk-UA" sz="2400" dirty="0">
                <a:latin typeface="+mj-lt"/>
                <a:cs typeface="Arial" panose="020B0604020202020204" pitchFamily="34" charset="0"/>
              </a:rPr>
            </a:br>
            <a:r>
              <a:rPr lang="uk-UA" sz="2400" dirty="0">
                <a:latin typeface="+mj-lt"/>
                <a:cs typeface="Arial" panose="020B0604020202020204" pitchFamily="34" charset="0"/>
              </a:rPr>
              <a:t>	</a:t>
            </a:r>
            <a:r>
              <a:rPr lang="uk-UA" sz="2400" dirty="0" err="1">
                <a:latin typeface="+mj-lt"/>
                <a:cs typeface="Arial" panose="020B0604020202020204" pitchFamily="34" charset="0"/>
              </a:rPr>
              <a:t>с</a:t>
            </a:r>
            <a:r>
              <a:rPr lang="uk-UA" sz="2400" dirty="0" err="1" smtClean="0">
                <a:latin typeface="+mj-lt"/>
                <a:cs typeface="Arial" panose="020B0604020202020204" pitchFamily="34" charset="0"/>
              </a:rPr>
              <a:t>ел</a:t>
            </a:r>
            <a:r>
              <a:rPr lang="uk-UA" sz="2400" dirty="0" smtClean="0">
                <a:latin typeface="+mj-lt"/>
                <a:cs typeface="Arial" panose="020B0604020202020204" pitchFamily="34" charset="0"/>
              </a:rPr>
              <a:t> – </a:t>
            </a:r>
            <a:r>
              <a:rPr lang="uk-UA" sz="2400" b="1" dirty="0">
                <a:latin typeface="+mj-lt"/>
                <a:cs typeface="Arial" panose="020B0604020202020204" pitchFamily="34" charset="0"/>
              </a:rPr>
              <a:t>18 </a:t>
            </a:r>
            <a:r>
              <a:rPr lang="uk-UA" sz="2400" b="1" dirty="0" smtClean="0">
                <a:latin typeface="+mj-lt"/>
                <a:cs typeface="Arial" panose="020B0604020202020204" pitchFamily="34" charset="0"/>
              </a:rPr>
              <a:t>шт.</a:t>
            </a:r>
            <a:endParaRPr lang="uk-UA" sz="2400" dirty="0">
              <a:latin typeface="+mj-lt"/>
              <a:cs typeface="Arial" panose="020B0604020202020204" pitchFamily="34" charset="0"/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400" dirty="0" err="1" smtClean="0">
                <a:latin typeface="+mj-lt"/>
                <a:cs typeface="Arial" panose="020B0604020202020204" pitchFamily="34" charset="0"/>
              </a:rPr>
              <a:t>Около</a:t>
            </a:r>
            <a:r>
              <a:rPr lang="uk-UA" sz="240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uk-UA" sz="2400" b="1" dirty="0">
                <a:latin typeface="+mj-lt"/>
                <a:cs typeface="Arial" panose="020B0604020202020204" pitchFamily="34" charset="0"/>
              </a:rPr>
              <a:t>90%</a:t>
            </a:r>
            <a:r>
              <a:rPr lang="uk-UA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uk-UA" sz="2400" dirty="0" err="1" smtClean="0">
                <a:latin typeface="+mj-lt"/>
                <a:cs typeface="Arial" panose="020B0604020202020204" pitchFamily="34" charset="0"/>
              </a:rPr>
              <a:t>маршрутов</a:t>
            </a:r>
            <a:r>
              <a:rPr lang="uk-UA" sz="240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uk-UA" sz="2400" dirty="0" err="1" smtClean="0">
                <a:latin typeface="+mj-lt"/>
                <a:cs typeface="Arial" panose="020B0604020202020204" pitchFamily="34" charset="0"/>
              </a:rPr>
              <a:t>проходит</a:t>
            </a:r>
            <a:r>
              <a:rPr lang="uk-UA" sz="240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uk-UA" sz="2400" dirty="0">
                <a:latin typeface="+mj-lt"/>
                <a:cs typeface="Arial" panose="020B0604020202020204" pitchFamily="34" charset="0"/>
              </a:rPr>
              <a:t>по </a:t>
            </a:r>
            <a:r>
              <a:rPr lang="uk-UA" sz="2400" dirty="0" err="1" smtClean="0">
                <a:latin typeface="+mj-lt"/>
                <a:cs typeface="Arial" panose="020B0604020202020204" pitchFamily="34" charset="0"/>
              </a:rPr>
              <a:t>ссельским</a:t>
            </a:r>
            <a:r>
              <a:rPr lang="uk-UA" sz="2400" dirty="0" smtClean="0">
                <a:latin typeface="+mj-lt"/>
                <a:cs typeface="Arial" panose="020B0604020202020204" pitchFamily="34" charset="0"/>
              </a:rPr>
              <a:t> и </a:t>
            </a:r>
            <a:r>
              <a:rPr lang="uk-UA" sz="2400" dirty="0" err="1" smtClean="0">
                <a:latin typeface="+mj-lt"/>
                <a:cs typeface="Arial" panose="020B0604020202020204" pitchFamily="34" charset="0"/>
              </a:rPr>
              <a:t>районным</a:t>
            </a:r>
            <a:r>
              <a:rPr lang="uk-UA" sz="240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uk-UA" sz="2400" dirty="0" err="1" smtClean="0">
                <a:latin typeface="+mj-lt"/>
                <a:cs typeface="Arial" panose="020B0604020202020204" pitchFamily="34" charset="0"/>
              </a:rPr>
              <a:t>автомобильным</a:t>
            </a:r>
            <a:r>
              <a:rPr lang="uk-UA" sz="2400" dirty="0" smtClean="0">
                <a:latin typeface="+mj-lt"/>
                <a:cs typeface="Arial" panose="020B0604020202020204" pitchFamily="34" charset="0"/>
              </a:rPr>
              <a:t> дорогам</a:t>
            </a:r>
            <a:endParaRPr lang="uk-UA" sz="2400" dirty="0">
              <a:latin typeface="+mj-lt"/>
              <a:cs typeface="Arial" panose="020B0604020202020204" pitchFamily="34" charset="0"/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400" dirty="0" err="1" smtClean="0">
                <a:latin typeface="+mj-lt"/>
                <a:cs typeface="Arial" panose="020B0604020202020204" pitchFamily="34" charset="0"/>
              </a:rPr>
              <a:t>Всего</a:t>
            </a:r>
            <a:r>
              <a:rPr lang="uk-UA" sz="240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uk-UA" sz="2400" dirty="0" err="1" smtClean="0">
                <a:latin typeface="+mj-lt"/>
                <a:cs typeface="Arial" panose="020B0604020202020204" pitchFamily="34" charset="0"/>
              </a:rPr>
              <a:t>организовано</a:t>
            </a:r>
            <a:r>
              <a:rPr lang="uk-UA" sz="240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uk-UA" sz="2400" dirty="0">
                <a:latin typeface="+mj-lt"/>
                <a:cs typeface="Arial" panose="020B0604020202020204" pitchFamily="34" charset="0"/>
              </a:rPr>
              <a:t>вело </a:t>
            </a:r>
            <a:r>
              <a:rPr lang="uk-UA" sz="2400" dirty="0" err="1">
                <a:latin typeface="+mj-lt"/>
                <a:cs typeface="Arial" panose="020B0604020202020204" pitchFamily="34" charset="0"/>
              </a:rPr>
              <a:t>покатушок</a:t>
            </a:r>
            <a:r>
              <a:rPr lang="uk-UA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uk-UA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uk-UA" sz="2400" dirty="0" smtClean="0">
                <a:latin typeface="+mj-lt"/>
                <a:cs typeface="Arial" panose="020B0604020202020204" pitchFamily="34" charset="0"/>
              </a:rPr>
              <a:t> - </a:t>
            </a:r>
            <a:r>
              <a:rPr lang="uk-UA" sz="2400" b="1" dirty="0" smtClean="0">
                <a:latin typeface="+mj-lt"/>
                <a:cs typeface="Arial" panose="020B0604020202020204" pitchFamily="34" charset="0"/>
              </a:rPr>
              <a:t>30шт.</a:t>
            </a:r>
            <a:endParaRPr lang="uk-UA" sz="2400" b="1" dirty="0">
              <a:latin typeface="+mj-lt"/>
              <a:cs typeface="Arial" panose="020B0604020202020204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dirty="0">
                <a:latin typeface="+mj-lt"/>
                <a:cs typeface="Arial" panose="020B0604020202020204" pitchFamily="34" charset="0"/>
              </a:rPr>
              <a:t>	в </a:t>
            </a:r>
            <a:r>
              <a:rPr lang="uk-UA" sz="2400" dirty="0" smtClean="0">
                <a:latin typeface="+mj-lt"/>
                <a:cs typeface="Arial" panose="020B0604020202020204" pitchFamily="34" charset="0"/>
              </a:rPr>
              <a:t>том </a:t>
            </a:r>
            <a:r>
              <a:rPr lang="uk-UA" sz="2400" dirty="0" err="1" smtClean="0">
                <a:latin typeface="+mj-lt"/>
                <a:cs typeface="Arial" panose="020B0604020202020204" pitchFamily="34" charset="0"/>
              </a:rPr>
              <a:t>числе</a:t>
            </a:r>
            <a:r>
              <a:rPr lang="uk-UA" sz="2400" dirty="0" smtClean="0">
                <a:latin typeface="+mj-lt"/>
                <a:cs typeface="Arial" panose="020B0604020202020204" pitchFamily="34" charset="0"/>
              </a:rPr>
              <a:t> с </a:t>
            </a:r>
            <a:r>
              <a:rPr lang="uk-UA" sz="2400" dirty="0" err="1" smtClean="0">
                <a:latin typeface="+mj-lt"/>
                <a:cs typeface="Arial" panose="020B0604020202020204" pitchFamily="34" charset="0"/>
              </a:rPr>
              <a:t>привлеченик</a:t>
            </a:r>
            <a:r>
              <a:rPr lang="uk-UA" sz="240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uk-UA" sz="2400" dirty="0" err="1" smtClean="0">
                <a:latin typeface="+mj-lt"/>
                <a:cs typeface="Arial" panose="020B0604020202020204" pitchFamily="34" charset="0"/>
              </a:rPr>
              <a:t>экскурсоводом</a:t>
            </a:r>
            <a:r>
              <a:rPr lang="uk-UA" sz="240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uk-UA" sz="2400" dirty="0">
                <a:latin typeface="+mj-lt"/>
                <a:cs typeface="Arial" panose="020B0604020202020204" pitchFamily="34" charset="0"/>
              </a:rPr>
              <a:t>– </a:t>
            </a:r>
            <a:r>
              <a:rPr lang="uk-UA" sz="2400" b="1" dirty="0" smtClean="0">
                <a:latin typeface="+mj-lt"/>
                <a:cs typeface="Arial" panose="020B0604020202020204" pitchFamily="34" charset="0"/>
              </a:rPr>
              <a:t>4шт.</a:t>
            </a:r>
            <a:endParaRPr lang="uk-UA" sz="2400" b="1" dirty="0">
              <a:latin typeface="+mj-lt"/>
              <a:cs typeface="Arial" panose="020B0604020202020204" pitchFamily="34" charset="0"/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endParaRPr lang="uk-UA" sz="2400" dirty="0">
              <a:latin typeface="+mj-lt"/>
              <a:cs typeface="Arial" panose="020B0604020202020204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48130" name="TextBox 3"/>
          <p:cNvSpPr txBox="1">
            <a:spLocks noChangeArrowheads="1"/>
          </p:cNvSpPr>
          <p:nvPr/>
        </p:nvSpPr>
        <p:spPr bwMode="auto">
          <a:xfrm>
            <a:off x="623887" y="233363"/>
            <a:ext cx="799306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 sz="4000" b="1" dirty="0" err="1" smtClean="0">
                <a:latin typeface="Century Gothic" pitchFamily="34" charset="0"/>
              </a:rPr>
              <a:t>Результаты</a:t>
            </a:r>
            <a:endParaRPr lang="ru-RU" sz="4000" b="1" dirty="0">
              <a:latin typeface="Century Gothic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Схема 11"/>
          <p:cNvGraphicFramePr/>
          <p:nvPr>
            <p:extLst>
              <p:ext uri="{D42A27DB-BD31-4B8C-83A1-F6EECF244321}">
                <p14:modId xmlns:p14="http://schemas.microsoft.com/office/powerpoint/2010/main" val="2604483830"/>
              </p:ext>
            </p:extLst>
          </p:nvPr>
        </p:nvGraphicFramePr>
        <p:xfrm>
          <a:off x="0" y="1700808"/>
          <a:ext cx="9144000" cy="34223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23528" y="260648"/>
            <a:ext cx="82089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/>
              <a:t>ЦЕЛИ ПРОЕКТА</a:t>
            </a:r>
            <a:endParaRPr lang="ru-RU" sz="4000" b="1" dirty="0"/>
          </a:p>
        </p:txBody>
      </p:sp>
    </p:spTree>
    <p:extLst>
      <p:ext uri="{BB962C8B-B14F-4D97-AF65-F5344CB8AC3E}">
        <p14:creationId xmlns:p14="http://schemas.microsoft.com/office/powerpoint/2010/main" val="1862685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76672"/>
            <a:ext cx="9144000" cy="1210146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Промежуточные результаты проекта</a:t>
            </a:r>
            <a:br>
              <a:rPr lang="ru-RU" b="1" dirty="0"/>
            </a:br>
            <a:endParaRPr lang="ru-RU" dirty="0"/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319933439"/>
              </p:ext>
            </p:extLst>
          </p:nvPr>
        </p:nvGraphicFramePr>
        <p:xfrm>
          <a:off x="0" y="1397000"/>
          <a:ext cx="9036496" cy="49843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36162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524" y="31969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latin typeface="+mn-lt"/>
              </a:rPr>
              <a:t>Печатная продукция</a:t>
            </a:r>
            <a:endParaRPr lang="ru-RU" sz="4000" b="1" dirty="0">
              <a:latin typeface="+mn-lt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693" y="1040542"/>
            <a:ext cx="4581693" cy="326440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2283" y="980728"/>
            <a:ext cx="4550969" cy="323624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516" y="4365104"/>
            <a:ext cx="9144000" cy="2583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591516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885</TotalTime>
  <Words>416</Words>
  <Application>Microsoft Office PowerPoint</Application>
  <PresentationFormat>Экран (4:3)</PresentationFormat>
  <Paragraphs>51</Paragraphs>
  <Slides>15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Презентация PowerPoint</vt:lpstr>
      <vt:lpstr> Проект «Ровером по Гарду»</vt:lpstr>
      <vt:lpstr>Презентация PowerPoint</vt:lpstr>
      <vt:lpstr>Предпосылки создания проекта </vt:lpstr>
      <vt:lpstr>Этапы создания проекта</vt:lpstr>
      <vt:lpstr>Урочище Протич.  Протичанская скала и Запорожский порог</vt:lpstr>
      <vt:lpstr>Мельницы на Южном Буге. Слева мельница Добровольского, справа – Скаржинского.</vt:lpstr>
      <vt:lpstr>Актовский каньйон или«Долина диявола»</vt:lpstr>
      <vt:lpstr>с. Трикраты с его искусственным лесом, который высадил граф Скаржинский.</vt:lpstr>
      <vt:lpstr>с. Богдановка. Памятник репресированным евреям убитых фашистами. Здесь погибло около 55 тысяч человек.</vt:lpstr>
      <vt:lpstr>Остров Гардовый – столица Буго-Гардовой паланки Войска Запорожского Низового с 1740-1775года. </vt:lpstr>
      <vt:lpstr>Презентация PowerPoint</vt:lpstr>
      <vt:lpstr>Презентация PowerPoint</vt:lpstr>
      <vt:lpstr>Промежуточные результаты проекта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Ровером по Гарду</dc:title>
  <dc:creator>Green</dc:creator>
  <cp:lastModifiedBy>Green</cp:lastModifiedBy>
  <cp:revision>66</cp:revision>
  <dcterms:created xsi:type="dcterms:W3CDTF">2016-09-11T05:31:24Z</dcterms:created>
  <dcterms:modified xsi:type="dcterms:W3CDTF">2016-10-17T23:24:48Z</dcterms:modified>
</cp:coreProperties>
</file>