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EE988-61AA-4116-9537-9E4336604E69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D1D3E-9298-4B89-B146-84956BEB80D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8"/>
            <a:ext cx="3384376" cy="6048672"/>
          </a:xfrm>
        </p:spPr>
        <p:txBody>
          <a:bodyPr/>
          <a:lstStyle/>
          <a:p>
            <a:r>
              <a:rPr lang="ru-RU" dirty="0" smtClean="0"/>
              <a:t>Бесплатные ВЕЛО-СТО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04664"/>
            <a:ext cx="4195161" cy="613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Первое </a:t>
            </a:r>
            <a:r>
              <a:rPr lang="ru-RU" dirty="0"/>
              <a:t>в Украине бесплатное </a:t>
            </a:r>
            <a:r>
              <a:rPr lang="ru-RU" dirty="0" err="1" smtClean="0"/>
              <a:t>Вело-СТО</a:t>
            </a:r>
            <a:r>
              <a:rPr lang="ru-RU" dirty="0" smtClean="0"/>
              <a:t> было </a:t>
            </a:r>
            <a:r>
              <a:rPr lang="ru-RU" dirty="0"/>
              <a:t>установлено </a:t>
            </a:r>
            <a:r>
              <a:rPr lang="ru-RU" dirty="0" smtClean="0"/>
              <a:t>18.09.2015  </a:t>
            </a:r>
            <a:r>
              <a:rPr lang="ru-RU" sz="1000" dirty="0" smtClean="0"/>
              <a:t>(насколько нам известно </a:t>
            </a:r>
            <a:r>
              <a:rPr lang="ru-RU" sz="1000" dirty="0" smtClean="0">
                <a:sym typeface="Wingdings" pitchFamily="2" charset="2"/>
              </a:rPr>
              <a:t> </a:t>
            </a:r>
            <a:r>
              <a:rPr lang="ru-RU" sz="1000" dirty="0" smtClean="0"/>
              <a:t>)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Через </a:t>
            </a:r>
            <a:r>
              <a:rPr lang="ru-RU" dirty="0"/>
              <a:t>неделю была установка во Львове. Такие </a:t>
            </a:r>
            <a:r>
              <a:rPr lang="ru-RU" dirty="0" smtClean="0"/>
              <a:t>же </a:t>
            </a:r>
            <a:r>
              <a:rPr lang="ru-RU" dirty="0" err="1" smtClean="0"/>
              <a:t>Вело-СТО</a:t>
            </a:r>
            <a:r>
              <a:rPr lang="ru-RU" dirty="0" smtClean="0"/>
              <a:t> </a:t>
            </a:r>
            <a:r>
              <a:rPr lang="ru-RU" dirty="0"/>
              <a:t>уже есть и в других городах Украины.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это работает?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А</a:t>
            </a:r>
            <a:r>
              <a:rPr lang="ru-RU" dirty="0" smtClean="0"/>
              <a:t>ктивисты </a:t>
            </a:r>
            <a:r>
              <a:rPr lang="ru-RU" dirty="0"/>
              <a:t>понимают где им нужны такие станции и пишут письма на город и получают разрешение.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А</a:t>
            </a:r>
            <a:r>
              <a:rPr lang="ru-RU" dirty="0" smtClean="0"/>
              <a:t>ктивисты </a:t>
            </a:r>
            <a:r>
              <a:rPr lang="ru-RU" dirty="0"/>
              <a:t>находят спонсора и изготавливают и ставят конструкции.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PROFIT</a:t>
            </a:r>
            <a:r>
              <a:rPr lang="ru-RU" dirty="0"/>
              <a:t>! </a:t>
            </a:r>
            <a:endParaRPr lang="ru-RU" dirty="0" smtClean="0"/>
          </a:p>
          <a:p>
            <a:pPr marL="914400" lvl="1" indent="-514350"/>
            <a:r>
              <a:rPr lang="ru-RU" dirty="0" smtClean="0"/>
              <a:t>Спонсор </a:t>
            </a:r>
            <a:r>
              <a:rPr lang="ru-RU" dirty="0"/>
              <a:t>доволен тем, что его конструкция, которую он рассматривает как рекламную – стоит без помесячной оплаты – </a:t>
            </a:r>
            <a:r>
              <a:rPr lang="ru-RU" dirty="0" smtClean="0"/>
              <a:t>разово </a:t>
            </a:r>
            <a:r>
              <a:rPr lang="ru-RU" dirty="0"/>
              <a:t>изготовленная за 6000 гривен. </a:t>
            </a:r>
            <a:r>
              <a:rPr lang="ru-RU" dirty="0" err="1"/>
              <a:t>Биллборд</a:t>
            </a:r>
            <a:r>
              <a:rPr lang="ru-RU" dirty="0"/>
              <a:t> стоит от 3000 </a:t>
            </a:r>
            <a:r>
              <a:rPr lang="ru-RU" dirty="0" smtClean="0"/>
              <a:t>в месяц </a:t>
            </a:r>
            <a:r>
              <a:rPr lang="ru-RU" dirty="0"/>
              <a:t>– не считая изготовления и НДС</a:t>
            </a:r>
            <a:r>
              <a:rPr lang="ru-RU" dirty="0" smtClean="0"/>
              <a:t>.</a:t>
            </a:r>
          </a:p>
          <a:p>
            <a:pPr marL="914400" lvl="1" indent="-514350"/>
            <a:r>
              <a:rPr lang="ru-RU" dirty="0" smtClean="0"/>
              <a:t>Город </a:t>
            </a:r>
            <a:r>
              <a:rPr lang="ru-RU" dirty="0"/>
              <a:t>доволен, что теперь можно показывать эту штуку иностранным делегациям, президенту, корреспондентам и </a:t>
            </a:r>
            <a:r>
              <a:rPr lang="ru-RU" dirty="0" smtClean="0"/>
              <a:t>получать политические дивиденды </a:t>
            </a:r>
            <a:r>
              <a:rPr lang="ru-RU" dirty="0"/>
              <a:t>– и все это бесплатно</a:t>
            </a:r>
            <a:r>
              <a:rPr lang="ru-RU" dirty="0" smtClean="0"/>
              <a:t>.</a:t>
            </a:r>
          </a:p>
          <a:p>
            <a:pPr marL="914400" lvl="1" indent="-514350"/>
            <a:r>
              <a:rPr lang="ru-RU" dirty="0" smtClean="0"/>
              <a:t>Активисты </a:t>
            </a:r>
            <a:r>
              <a:rPr lang="ru-RU" dirty="0"/>
              <a:t>с любовью наблюдают за очередями к </a:t>
            </a:r>
            <a:r>
              <a:rPr lang="ru-RU" dirty="0" err="1"/>
              <a:t>вело-сто</a:t>
            </a:r>
            <a:r>
              <a:rPr lang="ru-RU" dirty="0"/>
              <a:t>. </a:t>
            </a:r>
            <a:endParaRPr lang="ru-RU" dirty="0" smtClean="0"/>
          </a:p>
          <a:p>
            <a:pPr marL="914400" lvl="1" indent="-514350"/>
            <a:r>
              <a:rPr lang="ru-RU" dirty="0" smtClean="0"/>
              <a:t>Велосипедисты качают колеса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foto\polo\14195260_1142137109190056_3406720764722346095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6948264" cy="6937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Конструкция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Конструкция может быть любая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Привлекать дизайнеров, архитекторов, </a:t>
            </a:r>
            <a:r>
              <a:rPr lang="ru-RU" dirty="0" err="1" smtClean="0"/>
              <a:t>веломехаников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Наш список инструментов: </a:t>
            </a:r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smtClean="0"/>
              <a:t>ключ разводной на 25 мм. </a:t>
            </a: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smtClean="0"/>
              <a:t>набор шестигранников универсальный. желательно чтобы его нельзя было свинтить (они часто разборные) </a:t>
            </a: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smtClean="0"/>
              <a:t>ключ Семейка стандарта ХВЗ </a:t>
            </a: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smtClean="0"/>
              <a:t>ключ семейка стандарта Китай </a:t>
            </a: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err="1" smtClean="0"/>
              <a:t>спицевой</a:t>
            </a:r>
            <a:r>
              <a:rPr lang="ru-RU" sz="2000" dirty="0" smtClean="0"/>
              <a:t> ключ универсальный (колечком) </a:t>
            </a: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smtClean="0"/>
              <a:t>г-образный ключ-шестигранник на 8мм </a:t>
            </a:r>
            <a:endParaRPr lang="en-US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ru-RU" sz="2000" dirty="0" smtClean="0"/>
              <a:t>насос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Конструкция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sz="2000" dirty="0" smtClean="0"/>
              <a:t>Особенности </a:t>
            </a:r>
            <a:r>
              <a:rPr lang="ru-RU" sz="2000" dirty="0" err="1" smtClean="0"/>
              <a:t>брендирования</a:t>
            </a:r>
            <a:endParaRPr lang="ru-RU" sz="2000" dirty="0" smtClean="0"/>
          </a:p>
          <a:p>
            <a:r>
              <a:rPr lang="ru-RU" sz="2000" dirty="0" err="1" smtClean="0"/>
              <a:t>Антивандальность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4" name="Содержимое 3" descr="D:\work\kharkov\BIKE2WORK\2015\STO\Untitled-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381642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280983"/>
            <a:ext cx="3358464" cy="475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Места размещения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Где ставить?</a:t>
            </a:r>
          </a:p>
          <a:p>
            <a:pPr>
              <a:buNone/>
            </a:pPr>
            <a:r>
              <a:rPr lang="ru-RU" sz="1800" dirty="0" smtClean="0"/>
              <a:t>Сначала мы подумали, что эта штука в Харькове будет скорее для агитации. Но к ним реально стоят очереди.  С местами размещения мы тоже ошиблись. Поставив их там, где максимальный трафик велосипедистов мы не учли, что трафик не должен быть транзитным.  </a:t>
            </a:r>
            <a:br>
              <a:rPr lang="ru-RU" sz="1800" dirty="0" smtClean="0"/>
            </a:br>
            <a:r>
              <a:rPr lang="ru-RU" sz="1800" dirty="0" smtClean="0"/>
              <a:t>Велосипед ломается редко. </a:t>
            </a:r>
            <a:r>
              <a:rPr lang="ru-RU" sz="1800" dirty="0" err="1" smtClean="0"/>
              <a:t>Вело-СТО</a:t>
            </a:r>
            <a:r>
              <a:rPr lang="ru-RU" sz="1800" dirty="0" smtClean="0"/>
              <a:t> по острой необходимости пользуются редко, скорее, во время досуга «</a:t>
            </a:r>
            <a:r>
              <a:rPr lang="ru-RU" sz="1800" dirty="0" err="1"/>
              <a:t>п</a:t>
            </a:r>
            <a:r>
              <a:rPr lang="ru-RU" sz="1800" dirty="0" err="1" smtClean="0"/>
              <a:t>одрегулироваться</a:t>
            </a:r>
            <a:r>
              <a:rPr lang="ru-RU" sz="1800" dirty="0" smtClean="0"/>
              <a:t>».</a:t>
            </a:r>
          </a:p>
          <a:p>
            <a:pPr>
              <a:buNone/>
            </a:pPr>
            <a:r>
              <a:rPr lang="ru-RU" dirty="0" smtClean="0"/>
              <a:t>Активисты  </a:t>
            </a:r>
            <a:r>
              <a:rPr lang="ru-RU" dirty="0"/>
              <a:t>- не целевая аудитория СТО!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Надо </a:t>
            </a:r>
            <a:r>
              <a:rPr lang="ru-RU" sz="1800" dirty="0"/>
              <a:t>спрашивать у тех, кто катается раз в месяц. </a:t>
            </a:r>
            <a:endParaRPr lang="ru-RU" sz="1800" dirty="0" smtClean="0"/>
          </a:p>
          <a:p>
            <a:pPr>
              <a:buNone/>
            </a:pPr>
            <a:r>
              <a:rPr lang="ru-RU" dirty="0" smtClean="0"/>
              <a:t>История </a:t>
            </a:r>
            <a:r>
              <a:rPr lang="ru-RU" dirty="0"/>
              <a:t>с лавочками. </a:t>
            </a:r>
            <a:endParaRPr lang="ru-RU" sz="1600" dirty="0" smtClean="0"/>
          </a:p>
          <a:p>
            <a:pPr>
              <a:buNone/>
            </a:pPr>
            <a:r>
              <a:rPr lang="ru-RU" sz="1800" dirty="0" smtClean="0"/>
              <a:t>Как </a:t>
            </a:r>
            <a:r>
              <a:rPr lang="ru-RU" sz="1800" dirty="0"/>
              <a:t>дорожка стала не средством транзита, а центром притяжения.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спонсоров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Спонсорское </a:t>
            </a:r>
            <a:r>
              <a:rPr lang="ru-RU" dirty="0"/>
              <a:t>предложение.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Отдельно </a:t>
            </a:r>
            <a:r>
              <a:rPr lang="ru-RU" sz="2400" dirty="0"/>
              <a:t>вынести пункт «ежегодный ремонт</a:t>
            </a:r>
            <a:r>
              <a:rPr lang="ru-RU" sz="2400" dirty="0" smtClean="0"/>
              <a:t>». </a:t>
            </a:r>
            <a:r>
              <a:rPr lang="ru-RU" sz="2400" dirty="0"/>
              <a:t>Замена всех инструментов раз в год – насоса два раза в год</a:t>
            </a:r>
            <a:r>
              <a:rPr lang="ru-RU" sz="2400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Использование </a:t>
            </a:r>
            <a:r>
              <a:rPr lang="ru-RU" dirty="0" err="1"/>
              <a:t>пиар-агентств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«</a:t>
            </a:r>
            <a:r>
              <a:rPr lang="ru-RU" sz="2400" dirty="0"/>
              <a:t>посади дерево».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Бюрократия</a:t>
            </a:r>
            <a:br>
              <a:rPr lang="ru-RU" dirty="0"/>
            </a:br>
            <a:endParaRPr lang="ru-RU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60000">
            <a:off x="477540" y="1484784"/>
            <a:ext cx="8188921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Подводные камни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988840"/>
            <a:ext cx="8075240" cy="4137323"/>
          </a:xfrm>
        </p:spPr>
        <p:txBody>
          <a:bodyPr/>
          <a:lstStyle/>
          <a:p>
            <a:r>
              <a:rPr lang="ru-RU" dirty="0" smtClean="0"/>
              <a:t>Проблема с насосом и его стандартами</a:t>
            </a:r>
          </a:p>
          <a:p>
            <a:r>
              <a:rPr lang="ru-RU" dirty="0" smtClean="0"/>
              <a:t>Проблема с ремонтом</a:t>
            </a:r>
          </a:p>
          <a:p>
            <a:r>
              <a:rPr lang="ru-RU" dirty="0" smtClean="0"/>
              <a:t>Проблема с </a:t>
            </a:r>
            <a:r>
              <a:rPr lang="ru-RU" dirty="0" err="1" smtClean="0"/>
              <a:t>велоактивистами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1800" dirty="0" smtClean="0"/>
              <a:t>у нас установка </a:t>
            </a:r>
            <a:r>
              <a:rPr lang="ru-RU" sz="1800" dirty="0" err="1" smtClean="0"/>
              <a:t>вело-сто</a:t>
            </a:r>
            <a:r>
              <a:rPr lang="ru-RU" sz="1800" dirty="0" smtClean="0"/>
              <a:t> не заработала системно </a:t>
            </a:r>
            <a:r>
              <a:rPr lang="ru-RU" sz="1800" dirty="0" smtClean="0">
                <a:sym typeface="Wingdings" pitchFamily="2" charset="2"/>
              </a:rPr>
              <a:t>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820688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6200" dirty="0" smtClean="0"/>
              <a:t>Всем спасибо! </a:t>
            </a:r>
          </a:p>
          <a:p>
            <a:pPr algn="ctr">
              <a:buNone/>
            </a:pPr>
            <a:r>
              <a:rPr lang="ru-RU" dirty="0" err="1" smtClean="0"/>
              <a:t>Вело-СТО</a:t>
            </a:r>
            <a:r>
              <a:rPr lang="ru-RU" dirty="0" smtClean="0"/>
              <a:t> это хорошо!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660511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283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Бесплатные ВЕЛО-СТО</vt:lpstr>
      <vt:lpstr>Введение</vt:lpstr>
      <vt:lpstr>Как это работает?</vt:lpstr>
      <vt:lpstr>Слайд 4</vt:lpstr>
      <vt:lpstr>Конструкция</vt:lpstr>
      <vt:lpstr>Конструкция</vt:lpstr>
      <vt:lpstr>Места размещения</vt:lpstr>
      <vt:lpstr>Поиск спонсоров</vt:lpstr>
      <vt:lpstr>Бюрократия </vt:lpstr>
      <vt:lpstr>Подводные камни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2016-10-17T07:02:09Z</dcterms:created>
  <dcterms:modified xsi:type="dcterms:W3CDTF">2016-10-17T11:39:24Z</dcterms:modified>
</cp:coreProperties>
</file>